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ppt/diagrams/data1.xml" ContentType="application/vnd.openxmlformats-officedocument.drawingml.diagramData+xml"/>
  <Override PartName="/ppt/tags/tag4.xml" ContentType="application/vnd.openxmlformats-officedocument.presentationml.tags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Layouts/slideLayout13.xml" ContentType="application/vnd.openxmlformats-officedocument.presentationml.slideLayou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3.xml" ContentType="application/vnd.openxmlformats-officedocument.presentationml.tags+xml"/>
  <Override PartName="/ppt/notesMasters/notesMaster1.xml" ContentType="application/vnd.openxmlformats-officedocument.presentationml.notesMaster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ags/tag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3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0478B-5806-4318-A626-C7DA7B6412A5}" type="doc">
      <dgm:prSet loTypeId="urn:microsoft.com/office/officeart/2017/3/layout/DropPinTimeline" loCatId="timeline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zh-TW" altLang="en-US"/>
        </a:p>
      </dgm:t>
    </dgm:pt>
    <dgm:pt modelId="{4ABA1150-92DD-45D6-9B46-28BFBB826305}">
      <dgm:prSet phldrT="[文字]" custT="1"/>
      <dgm:spPr/>
      <dgm:t>
        <a:bodyPr/>
        <a:lstStyle/>
        <a:p>
          <a:pPr>
            <a:defRPr b="1"/>
          </a:pPr>
          <a:r>
            <a:rPr lang="zh-TW" altLang="en-US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 </a:t>
          </a:r>
          <a:r>
            <a:rPr lang="en-US" altLang="zh-TW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2026.9.14</a:t>
          </a:r>
          <a:endParaRPr lang="zh-TW" altLang="en-US" sz="14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gm:t>
    </dgm:pt>
    <dgm:pt modelId="{0F103486-E63E-4C49-958F-07388943DF0B}" type="parTrans" cxnId="{C89896BF-E9B8-415D-948E-BE57F21CC286}">
      <dgm:prSet/>
      <dgm:spPr/>
      <dgm:t>
        <a:bodyPr/>
        <a:lstStyle/>
        <a:p>
          <a:endParaRPr lang="zh-TW" altLang="en-US" sz="1400"/>
        </a:p>
      </dgm:t>
    </dgm:pt>
    <dgm:pt modelId="{1BD76A50-C88E-42B1-96A5-EE84ACF3D6AD}" type="sibTrans" cxnId="{C89896BF-E9B8-415D-948E-BE57F21CC286}">
      <dgm:prSet/>
      <dgm:spPr/>
      <dgm:t>
        <a:bodyPr/>
        <a:lstStyle/>
        <a:p>
          <a:endParaRPr lang="zh-TW" altLang="en-US" sz="1400"/>
        </a:p>
      </dgm:t>
    </dgm:pt>
    <dgm:pt modelId="{4811491F-2CB9-48D1-9818-07C5CB17F5F2}">
      <dgm:prSet phldrT="[文字]" custT="1"/>
      <dgm:spPr/>
      <dgm:t>
        <a:bodyPr/>
        <a:lstStyle/>
        <a:p>
          <a:r>
            <a:rPr lang="zh-TW" altLang="en-US" sz="140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報名截止</a:t>
          </a:r>
          <a:endParaRPr lang="zh-TW" altLang="en-US" sz="14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gm:t>
    </dgm:pt>
    <dgm:pt modelId="{1351D220-04AF-4E75-AF13-5BD0861334AA}" type="parTrans" cxnId="{F2342331-ECF6-470F-A5BC-A1013C672F24}">
      <dgm:prSet/>
      <dgm:spPr/>
      <dgm:t>
        <a:bodyPr/>
        <a:lstStyle/>
        <a:p>
          <a:endParaRPr lang="zh-TW" altLang="en-US" sz="1400"/>
        </a:p>
      </dgm:t>
    </dgm:pt>
    <dgm:pt modelId="{E673138C-F2A2-4178-853F-FB2ACDBF0BF5}" type="sibTrans" cxnId="{F2342331-ECF6-470F-A5BC-A1013C672F24}">
      <dgm:prSet/>
      <dgm:spPr/>
      <dgm:t>
        <a:bodyPr/>
        <a:lstStyle/>
        <a:p>
          <a:endParaRPr lang="zh-TW" altLang="en-US" sz="1400"/>
        </a:p>
      </dgm:t>
    </dgm:pt>
    <dgm:pt modelId="{76BF1E6A-4B31-484A-BD37-42617E728725}">
      <dgm:prSet phldrT="[文字]" custT="1"/>
      <dgm:spPr/>
      <dgm:t>
        <a:bodyPr/>
        <a:lstStyle/>
        <a:p>
          <a:pPr>
            <a:defRPr b="1"/>
          </a:pPr>
          <a:r>
            <a:rPr lang="zh-TW" altLang="en-US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 </a:t>
          </a:r>
          <a:r>
            <a:rPr lang="en-US" altLang="zh-TW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2026.10-2026.11</a:t>
          </a:r>
          <a:endParaRPr lang="zh-TW" altLang="en-US" sz="14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gm:t>
    </dgm:pt>
    <dgm:pt modelId="{41692DEC-2381-41F8-B0CE-6A4368E5A37A}" type="parTrans" cxnId="{ACE5F777-6416-4BB1-A001-2357EBED035B}">
      <dgm:prSet/>
      <dgm:spPr/>
      <dgm:t>
        <a:bodyPr/>
        <a:lstStyle/>
        <a:p>
          <a:endParaRPr lang="zh-TW" altLang="en-US" sz="1400"/>
        </a:p>
      </dgm:t>
    </dgm:pt>
    <dgm:pt modelId="{0EBAD300-C58D-4524-95F7-7867EBA62E21}" type="sibTrans" cxnId="{ACE5F777-6416-4BB1-A001-2357EBED035B}">
      <dgm:prSet/>
      <dgm:spPr/>
      <dgm:t>
        <a:bodyPr/>
        <a:lstStyle/>
        <a:p>
          <a:endParaRPr lang="zh-TW" altLang="en-US" sz="1400"/>
        </a:p>
      </dgm:t>
    </dgm:pt>
    <dgm:pt modelId="{25DFE4B5-014B-4FB6-8E1E-46BA0B529FFC}">
      <dgm:prSet phldrT="[文字]" custT="1"/>
      <dgm:spPr/>
      <dgm:t>
        <a:bodyPr/>
        <a:lstStyle/>
        <a:p>
          <a:r>
            <a:rPr lang="en-US" altLang="zh-TW" sz="140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HR</a:t>
          </a:r>
          <a:r>
            <a:rPr lang="zh-TW" altLang="en-US" sz="140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電話訪談</a:t>
          </a:r>
          <a:endParaRPr lang="zh-TW" altLang="en-US" sz="14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gm:t>
    </dgm:pt>
    <dgm:pt modelId="{73FC3D1A-D354-4497-B70A-462A83695B40}" type="parTrans" cxnId="{C7C612A2-343B-4A14-A808-4A4AD3CF0865}">
      <dgm:prSet/>
      <dgm:spPr/>
      <dgm:t>
        <a:bodyPr/>
        <a:lstStyle/>
        <a:p>
          <a:endParaRPr lang="zh-TW" altLang="en-US" sz="1400"/>
        </a:p>
      </dgm:t>
    </dgm:pt>
    <dgm:pt modelId="{EE79D65C-6C5C-4FD5-9C26-960880B79B35}" type="sibTrans" cxnId="{C7C612A2-343B-4A14-A808-4A4AD3CF0865}">
      <dgm:prSet/>
      <dgm:spPr/>
      <dgm:t>
        <a:bodyPr/>
        <a:lstStyle/>
        <a:p>
          <a:endParaRPr lang="zh-TW" altLang="en-US" sz="1400"/>
        </a:p>
      </dgm:t>
    </dgm:pt>
    <dgm:pt modelId="{CD48BDEC-C383-47E7-91D1-D9A7398BD05B}">
      <dgm:prSet phldrT="[文字]" custT="1"/>
      <dgm:spPr/>
      <dgm:t>
        <a:bodyPr/>
        <a:lstStyle/>
        <a:p>
          <a:pPr>
            <a:defRPr b="1"/>
          </a:pPr>
          <a:r>
            <a:rPr lang="zh-TW" altLang="en-US" sz="1400" kern="1200" dirty="0">
              <a:solidFill>
                <a:srgbClr val="53565A"/>
              </a:solidFill>
              <a:ea typeface="微軟正黑體"/>
              <a:cs typeface="+mn-cs"/>
            </a:rPr>
            <a:t> </a:t>
          </a:r>
          <a:r>
            <a:rPr lang="en-US" altLang="zh-TW" sz="1400" b="1" kern="1200" dirty="0">
              <a:solidFill>
                <a:srgbClr val="53565A"/>
              </a:solidFill>
              <a:latin typeface="Arial"/>
              <a:ea typeface="微軟正黑體" panose="020B0604030504040204" pitchFamily="34" charset="-120"/>
              <a:cs typeface="+mn-cs"/>
            </a:rPr>
            <a:t>2026.11-2026.12</a:t>
          </a:r>
          <a:endParaRPr lang="zh-TW" altLang="en-US" sz="1400" b="1" kern="1200" dirty="0">
            <a:solidFill>
              <a:srgbClr val="53565A"/>
            </a:solidFill>
            <a:latin typeface="Arial"/>
            <a:ea typeface="微軟正黑體" panose="020B0604030504040204" pitchFamily="34" charset="-120"/>
            <a:cs typeface="+mn-cs"/>
          </a:endParaRPr>
        </a:p>
      </dgm:t>
    </dgm:pt>
    <dgm:pt modelId="{D1210A70-2023-46D4-85FC-F7FE97064DD7}" type="parTrans" cxnId="{9669FD62-5371-4E8C-86A2-2688792EC78C}">
      <dgm:prSet/>
      <dgm:spPr/>
      <dgm:t>
        <a:bodyPr/>
        <a:lstStyle/>
        <a:p>
          <a:endParaRPr lang="zh-TW" altLang="en-US" sz="1400"/>
        </a:p>
      </dgm:t>
    </dgm:pt>
    <dgm:pt modelId="{26CBAB5B-165D-4AF4-8860-3C2DB7D48CA1}" type="sibTrans" cxnId="{9669FD62-5371-4E8C-86A2-2688792EC78C}">
      <dgm:prSet/>
      <dgm:spPr/>
      <dgm:t>
        <a:bodyPr/>
        <a:lstStyle/>
        <a:p>
          <a:endParaRPr lang="zh-TW" altLang="en-US" sz="1400"/>
        </a:p>
      </dgm:t>
    </dgm:pt>
    <dgm:pt modelId="{AA4DF9CA-5733-448D-9695-A22D732FB6B0}">
      <dgm:prSet phldrT="[文字]" custT="1"/>
      <dgm:spPr/>
      <dgm:t>
        <a:bodyPr/>
        <a:lstStyle/>
        <a:p>
          <a:r>
            <a:rPr lang="zh-TW" altLang="en-US" sz="1400" b="0" dirty="0">
              <a:solidFill>
                <a:srgbClr val="53565A"/>
              </a:solidFill>
              <a:latin typeface="Arial"/>
              <a:ea typeface="微軟正黑體"/>
              <a:cs typeface="+mn-cs"/>
            </a:rPr>
            <a:t>主管面談</a:t>
          </a:r>
          <a:endParaRPr lang="zh-TW" altLang="en-US" sz="1400" b="0" dirty="0">
            <a:solidFill>
              <a:srgbClr val="53565A"/>
            </a:solidFill>
            <a:ea typeface="微軟正黑體"/>
            <a:cs typeface="+mn-cs"/>
          </a:endParaRPr>
        </a:p>
      </dgm:t>
    </dgm:pt>
    <dgm:pt modelId="{ADC829B9-6859-423E-AB5A-8E4191EA2C38}" type="parTrans" cxnId="{5905482C-1EC4-442D-9A02-CD510C2E4CDD}">
      <dgm:prSet/>
      <dgm:spPr/>
      <dgm:t>
        <a:bodyPr/>
        <a:lstStyle/>
        <a:p>
          <a:endParaRPr lang="zh-TW" altLang="en-US" sz="1400"/>
        </a:p>
      </dgm:t>
    </dgm:pt>
    <dgm:pt modelId="{1FB3CE8E-ABC7-4BB6-B025-F952E7E3751A}" type="sibTrans" cxnId="{5905482C-1EC4-442D-9A02-CD510C2E4CDD}">
      <dgm:prSet/>
      <dgm:spPr/>
      <dgm:t>
        <a:bodyPr/>
        <a:lstStyle/>
        <a:p>
          <a:endParaRPr lang="zh-TW" altLang="en-US" sz="1400"/>
        </a:p>
      </dgm:t>
    </dgm:pt>
    <dgm:pt modelId="{725C224A-4A62-45A3-BA7C-033AA1FD44FB}">
      <dgm:prSet phldrT="[文字]" custT="1"/>
      <dgm:spPr/>
      <dgm:t>
        <a:bodyPr/>
        <a:lstStyle/>
        <a:p>
          <a:pPr>
            <a:defRPr b="1"/>
          </a:pPr>
          <a:r>
            <a:rPr lang="zh-TW" altLang="en-US" sz="1400" dirty="0">
              <a:solidFill>
                <a:srgbClr val="53565A"/>
              </a:solidFill>
              <a:ea typeface="微軟正黑體"/>
              <a:cs typeface="+mn-cs"/>
            </a:rPr>
            <a:t> </a:t>
          </a:r>
          <a:r>
            <a:rPr lang="en-US" altLang="zh-TW" sz="1400" dirty="0">
              <a:solidFill>
                <a:srgbClr val="53565A"/>
              </a:solidFill>
              <a:latin typeface="Arial"/>
              <a:ea typeface="微軟正黑體"/>
              <a:cs typeface="+mn-cs"/>
            </a:rPr>
            <a:t>2027.08-2028.04</a:t>
          </a:r>
          <a:endParaRPr lang="zh-TW" altLang="en-US" sz="14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gm:t>
    </dgm:pt>
    <dgm:pt modelId="{B53CA901-0F1D-4E01-BF37-E3D734AC158B}" type="parTrans" cxnId="{C4544E6C-4235-49DD-8225-88AC28D7079D}">
      <dgm:prSet/>
      <dgm:spPr/>
      <dgm:t>
        <a:bodyPr/>
        <a:lstStyle/>
        <a:p>
          <a:endParaRPr lang="zh-TW" altLang="en-US" sz="1400"/>
        </a:p>
      </dgm:t>
    </dgm:pt>
    <dgm:pt modelId="{70EC9BC6-5165-4F2E-9ECF-6492A8D7E2FF}" type="sibTrans" cxnId="{C4544E6C-4235-49DD-8225-88AC28D7079D}">
      <dgm:prSet/>
      <dgm:spPr/>
      <dgm:t>
        <a:bodyPr/>
        <a:lstStyle/>
        <a:p>
          <a:endParaRPr lang="zh-TW" altLang="en-US" sz="1400"/>
        </a:p>
      </dgm:t>
    </dgm:pt>
    <dgm:pt modelId="{0672169A-D273-4DDD-9B5E-8DD04AFED130}">
      <dgm:prSet phldrT="[文字]" custT="1"/>
      <dgm:spPr/>
      <dgm:t>
        <a:bodyPr/>
        <a:lstStyle/>
        <a:p>
          <a:r>
            <a:rPr lang="zh-TW" altLang="en-US" sz="1400" b="1" dirty="0">
              <a:solidFill>
                <a:schemeClr val="accent4"/>
              </a:solidFill>
              <a:latin typeface="Arial"/>
              <a:ea typeface="微軟正黑體"/>
              <a:cs typeface="+mn-cs"/>
            </a:rPr>
            <a:t>正式報到</a:t>
          </a:r>
          <a:endParaRPr lang="zh-TW" altLang="en-US" sz="1400" b="1" dirty="0">
            <a:solidFill>
              <a:schemeClr val="accent4"/>
            </a:solidFill>
            <a:ea typeface="微軟正黑體"/>
            <a:cs typeface="+mn-cs"/>
          </a:endParaRPr>
        </a:p>
      </dgm:t>
    </dgm:pt>
    <dgm:pt modelId="{E1870BFD-2E9F-4777-A22D-F9DE921D8891}" type="parTrans" cxnId="{C3F6FA07-3693-480C-9E67-15CD527CD009}">
      <dgm:prSet/>
      <dgm:spPr/>
      <dgm:t>
        <a:bodyPr/>
        <a:lstStyle/>
        <a:p>
          <a:endParaRPr lang="zh-TW" altLang="en-US" sz="1400"/>
        </a:p>
      </dgm:t>
    </dgm:pt>
    <dgm:pt modelId="{269A2C2F-0358-4720-A548-44496F4BFA9A}" type="sibTrans" cxnId="{C3F6FA07-3693-480C-9E67-15CD527CD009}">
      <dgm:prSet/>
      <dgm:spPr/>
      <dgm:t>
        <a:bodyPr/>
        <a:lstStyle/>
        <a:p>
          <a:endParaRPr lang="zh-TW" altLang="en-US" sz="1400"/>
        </a:p>
      </dgm:t>
    </dgm:pt>
    <dgm:pt modelId="{86B45B28-0EBA-4FDF-8EAB-2FE9D90A0166}">
      <dgm:prSet phldrT="[文字]" custT="1"/>
      <dgm:spPr/>
      <dgm:t>
        <a:bodyPr/>
        <a:lstStyle/>
        <a:p>
          <a:pPr>
            <a:defRPr b="1"/>
          </a:pPr>
          <a:r>
            <a:rPr lang="zh-TW" altLang="en-US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 </a:t>
          </a:r>
          <a:r>
            <a:rPr lang="en-US" altLang="zh-TW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2026.10.31</a:t>
          </a:r>
          <a:endParaRPr lang="zh-TW" altLang="en-US" sz="14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gm:t>
    </dgm:pt>
    <dgm:pt modelId="{5089380E-1EBE-4C95-93F5-613FD70D823F}" type="parTrans" cxnId="{42E40C1C-DACB-4979-94CD-8A97328D75A5}">
      <dgm:prSet/>
      <dgm:spPr/>
      <dgm:t>
        <a:bodyPr/>
        <a:lstStyle/>
        <a:p>
          <a:endParaRPr lang="zh-TW" altLang="en-US" sz="1400"/>
        </a:p>
      </dgm:t>
    </dgm:pt>
    <dgm:pt modelId="{3C9D3D2A-BA32-4286-961D-6E09CBBDB876}" type="sibTrans" cxnId="{42E40C1C-DACB-4979-94CD-8A97328D75A5}">
      <dgm:prSet/>
      <dgm:spPr/>
      <dgm:t>
        <a:bodyPr/>
        <a:lstStyle/>
        <a:p>
          <a:endParaRPr lang="zh-TW" altLang="en-US" sz="1400"/>
        </a:p>
      </dgm:t>
    </dgm:pt>
    <dgm:pt modelId="{4083457C-2853-4934-8520-E10E634959E5}">
      <dgm:prSet phldrT="[文字]" custT="1"/>
      <dgm:spPr/>
      <dgm:t>
        <a:bodyPr/>
        <a:lstStyle/>
        <a:p>
          <a:r>
            <a:rPr lang="zh-TW" altLang="en-US" sz="14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開放報名</a:t>
          </a:r>
        </a:p>
      </dgm:t>
    </dgm:pt>
    <dgm:pt modelId="{93AC1AA8-1BBF-46CC-8376-A88392D6EA48}" type="parTrans" cxnId="{4BC33AA1-ACD3-4838-81AF-3EBE56F31C96}">
      <dgm:prSet/>
      <dgm:spPr/>
      <dgm:t>
        <a:bodyPr/>
        <a:lstStyle/>
        <a:p>
          <a:endParaRPr lang="zh-TW" altLang="en-US" sz="1400"/>
        </a:p>
      </dgm:t>
    </dgm:pt>
    <dgm:pt modelId="{9286C970-57FB-4EC4-9742-B77BCFB83A31}" type="sibTrans" cxnId="{4BC33AA1-ACD3-4838-81AF-3EBE56F31C96}">
      <dgm:prSet/>
      <dgm:spPr/>
      <dgm:t>
        <a:bodyPr/>
        <a:lstStyle/>
        <a:p>
          <a:endParaRPr lang="zh-TW" altLang="en-US" sz="1400"/>
        </a:p>
      </dgm:t>
    </dgm:pt>
    <dgm:pt modelId="{BE8767B7-7592-4C34-A11A-EE6142087DA2}">
      <dgm:prSet phldrT="[文字]" custT="1"/>
      <dgm:spPr/>
      <dgm:t>
        <a:bodyPr/>
        <a:lstStyle/>
        <a:p>
          <a:pPr>
            <a:defRPr b="1"/>
          </a:pPr>
          <a:r>
            <a:rPr lang="en-US" altLang="zh-TW" sz="1400" b="1" dirty="0">
              <a:solidFill>
                <a:srgbClr val="53565A"/>
              </a:solidFill>
              <a:ea typeface="微軟正黑體"/>
              <a:cs typeface="+mn-cs"/>
            </a:rPr>
            <a:t>2027.01</a:t>
          </a:r>
          <a:endParaRPr lang="zh-TW" altLang="en-US" sz="1400" b="1" dirty="0">
            <a:solidFill>
              <a:srgbClr val="53565A"/>
            </a:solidFill>
            <a:ea typeface="微軟正黑體"/>
            <a:cs typeface="+mn-cs"/>
          </a:endParaRPr>
        </a:p>
      </dgm:t>
    </dgm:pt>
    <dgm:pt modelId="{B97D19FC-752B-45F3-9B6A-B8B98B34B17D}" type="parTrans" cxnId="{F50B9D09-995D-4EFE-B32A-7D5B501C4BB4}">
      <dgm:prSet/>
      <dgm:spPr/>
      <dgm:t>
        <a:bodyPr/>
        <a:lstStyle/>
        <a:p>
          <a:endParaRPr lang="zh-TW" altLang="en-US" sz="1400"/>
        </a:p>
      </dgm:t>
    </dgm:pt>
    <dgm:pt modelId="{16FE0DB0-E564-4556-A9C6-2CCF849473EB}" type="sibTrans" cxnId="{F50B9D09-995D-4EFE-B32A-7D5B501C4BB4}">
      <dgm:prSet/>
      <dgm:spPr/>
      <dgm:t>
        <a:bodyPr/>
        <a:lstStyle/>
        <a:p>
          <a:endParaRPr lang="zh-TW" altLang="en-US" sz="1400"/>
        </a:p>
      </dgm:t>
    </dgm:pt>
    <dgm:pt modelId="{81C3D212-1A3F-456A-94C6-A300F0E1E20E}">
      <dgm:prSet phldrT="[文字]" custT="1"/>
      <dgm:spPr/>
      <dgm:t>
        <a:bodyPr/>
        <a:lstStyle/>
        <a:p>
          <a:r>
            <a:rPr lang="zh-TW" altLang="en-US" sz="1400" b="0" dirty="0">
              <a:solidFill>
                <a:srgbClr val="53565A"/>
              </a:solidFill>
              <a:ea typeface="微軟正黑體"/>
              <a:cs typeface="+mn-cs"/>
            </a:rPr>
            <a:t>取得</a:t>
          </a:r>
          <a:r>
            <a:rPr lang="en-US" altLang="zh-TW" sz="1400" b="0" dirty="0">
              <a:solidFill>
                <a:srgbClr val="53565A"/>
              </a:solidFill>
              <a:ea typeface="微軟正黑體"/>
              <a:cs typeface="+mn-cs"/>
            </a:rPr>
            <a:t>offer</a:t>
          </a:r>
          <a:endParaRPr lang="zh-TW" altLang="en-US" sz="1400" b="0" dirty="0">
            <a:solidFill>
              <a:srgbClr val="53565A"/>
            </a:solidFill>
            <a:ea typeface="微軟正黑體"/>
            <a:cs typeface="+mn-cs"/>
          </a:endParaRPr>
        </a:p>
      </dgm:t>
    </dgm:pt>
    <dgm:pt modelId="{675B484F-B533-4EF8-8751-561809AFFD8B}" type="parTrans" cxnId="{96FEA903-482D-43AB-8E55-A8C281DB7502}">
      <dgm:prSet/>
      <dgm:spPr/>
      <dgm:t>
        <a:bodyPr/>
        <a:lstStyle/>
        <a:p>
          <a:endParaRPr lang="zh-TW" altLang="en-US" sz="1400"/>
        </a:p>
      </dgm:t>
    </dgm:pt>
    <dgm:pt modelId="{1E43AF78-DCB7-4D75-950E-30C3B2EEB9A5}" type="sibTrans" cxnId="{96FEA903-482D-43AB-8E55-A8C281DB7502}">
      <dgm:prSet/>
      <dgm:spPr/>
      <dgm:t>
        <a:bodyPr/>
        <a:lstStyle/>
        <a:p>
          <a:endParaRPr lang="zh-TW" altLang="en-US" sz="1400"/>
        </a:p>
      </dgm:t>
    </dgm:pt>
    <dgm:pt modelId="{3AD35871-3AA3-4F4F-9917-9DE9393C4392}">
      <dgm:prSet phldrT="[文字]" custT="1"/>
      <dgm:spPr/>
      <dgm:t>
        <a:bodyPr/>
        <a:lstStyle/>
        <a:p>
          <a:pPr>
            <a:defRPr b="1"/>
          </a:pPr>
          <a:r>
            <a:rPr lang="en-US" altLang="zh-TW" sz="1400" b="1" dirty="0">
              <a:solidFill>
                <a:srgbClr val="53565A"/>
              </a:solidFill>
              <a:ea typeface="微軟正黑體"/>
              <a:cs typeface="+mn-cs"/>
            </a:rPr>
            <a:t>2027.02-2027.08</a:t>
          </a:r>
          <a:endParaRPr lang="zh-TW" altLang="en-US" sz="1400" b="1" dirty="0">
            <a:solidFill>
              <a:srgbClr val="53565A"/>
            </a:solidFill>
            <a:ea typeface="微軟正黑體"/>
            <a:cs typeface="+mn-cs"/>
          </a:endParaRPr>
        </a:p>
      </dgm:t>
    </dgm:pt>
    <dgm:pt modelId="{38315D5B-FF6F-4043-8F63-856D9D97ECCD}" type="parTrans" cxnId="{E3DF930F-A270-4B87-8F38-32A1A6492F1F}">
      <dgm:prSet/>
      <dgm:spPr/>
      <dgm:t>
        <a:bodyPr/>
        <a:lstStyle/>
        <a:p>
          <a:endParaRPr lang="zh-TW" altLang="en-US" sz="1400"/>
        </a:p>
      </dgm:t>
    </dgm:pt>
    <dgm:pt modelId="{4BAFD682-4EB6-42C0-B0AF-5D9715F2729B}" type="sibTrans" cxnId="{E3DF930F-A270-4B87-8F38-32A1A6492F1F}">
      <dgm:prSet/>
      <dgm:spPr/>
      <dgm:t>
        <a:bodyPr/>
        <a:lstStyle/>
        <a:p>
          <a:endParaRPr lang="zh-TW" altLang="en-US" sz="1400"/>
        </a:p>
      </dgm:t>
    </dgm:pt>
    <dgm:pt modelId="{0827C2D4-54FC-4447-A609-083E21A03CF5}">
      <dgm:prSet phldrT="[文字]" custT="1"/>
      <dgm:spPr/>
      <dgm:t>
        <a:bodyPr/>
        <a:lstStyle/>
        <a:p>
          <a:r>
            <a:rPr lang="zh-TW" altLang="en-US" sz="1400" b="0" dirty="0">
              <a:solidFill>
                <a:srgbClr val="53565A"/>
              </a:solidFill>
              <a:ea typeface="微軟正黑體"/>
              <a:cs typeface="+mn-cs"/>
            </a:rPr>
            <a:t>迎新活動</a:t>
          </a:r>
          <a:r>
            <a:rPr lang="en-US" altLang="zh-TW" sz="1400" b="0" dirty="0">
              <a:solidFill>
                <a:srgbClr val="53565A"/>
              </a:solidFill>
              <a:ea typeface="微軟正黑體"/>
              <a:cs typeface="+mn-cs"/>
            </a:rPr>
            <a:t>/</a:t>
          </a:r>
          <a:r>
            <a:rPr lang="zh-TW" altLang="en-US" sz="1400" b="0" dirty="0">
              <a:solidFill>
                <a:srgbClr val="53565A"/>
              </a:solidFill>
              <a:ea typeface="微軟正黑體"/>
              <a:cs typeface="+mn-cs"/>
            </a:rPr>
            <a:t>線上講座</a:t>
          </a:r>
        </a:p>
      </dgm:t>
    </dgm:pt>
    <dgm:pt modelId="{D2E4340B-4376-45DD-B5DE-52F6AB732300}" type="parTrans" cxnId="{537A901C-2954-4663-87A7-B21D6089830F}">
      <dgm:prSet/>
      <dgm:spPr/>
      <dgm:t>
        <a:bodyPr/>
        <a:lstStyle/>
        <a:p>
          <a:endParaRPr lang="zh-TW" altLang="en-US" sz="1400"/>
        </a:p>
      </dgm:t>
    </dgm:pt>
    <dgm:pt modelId="{C3EF82F6-348B-491D-A9BF-D7A356894245}" type="sibTrans" cxnId="{537A901C-2954-4663-87A7-B21D6089830F}">
      <dgm:prSet/>
      <dgm:spPr/>
      <dgm:t>
        <a:bodyPr/>
        <a:lstStyle/>
        <a:p>
          <a:endParaRPr lang="zh-TW" altLang="en-US" sz="1400"/>
        </a:p>
      </dgm:t>
    </dgm:pt>
    <dgm:pt modelId="{312FB2A0-3E7A-42C7-A858-8B4DE1FDF2ED}" type="pres">
      <dgm:prSet presAssocID="{E010478B-5806-4318-A626-C7DA7B6412A5}" presName="root" presStyleCnt="0">
        <dgm:presLayoutVars>
          <dgm:chMax/>
          <dgm:chPref/>
          <dgm:animLvl val="lvl"/>
        </dgm:presLayoutVars>
      </dgm:prSet>
      <dgm:spPr/>
    </dgm:pt>
    <dgm:pt modelId="{EA97BBCD-A398-40AC-A4AD-37C0B5EC2A5A}" type="pres">
      <dgm:prSet presAssocID="{E010478B-5806-4318-A626-C7DA7B6412A5}" presName="divider" presStyleLbl="fgAcc1" presStyleIdx="0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2E97FA23-7594-4604-A04F-50AF11E22C81}" type="pres">
      <dgm:prSet presAssocID="{E010478B-5806-4318-A626-C7DA7B6412A5}" presName="nodes" presStyleCnt="0">
        <dgm:presLayoutVars>
          <dgm:chMax/>
          <dgm:chPref/>
          <dgm:animLvl val="lvl"/>
        </dgm:presLayoutVars>
      </dgm:prSet>
      <dgm:spPr/>
    </dgm:pt>
    <dgm:pt modelId="{1FBA77CE-1F0B-4D3A-90F8-8715B03FFED0}" type="pres">
      <dgm:prSet presAssocID="{4ABA1150-92DD-45D6-9B46-28BFBB826305}" presName="composite" presStyleCnt="0"/>
      <dgm:spPr/>
    </dgm:pt>
    <dgm:pt modelId="{1544E43F-1D35-49A8-BF3E-4A5EF0FFF98F}" type="pres">
      <dgm:prSet presAssocID="{4ABA1150-92DD-45D6-9B46-28BFBB826305}" presName="ConnectorPoint" presStyleLbl="lnNode1" presStyleIdx="0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847B24E3-43C3-494D-8CA8-D07D879BDE3F}" type="pres">
      <dgm:prSet presAssocID="{4ABA1150-92DD-45D6-9B46-28BFBB826305}" presName="DropPinPlaceHolder" presStyleCnt="0"/>
      <dgm:spPr/>
    </dgm:pt>
    <dgm:pt modelId="{11FBCA8A-27BF-46CC-98CD-152E97B1C249}" type="pres">
      <dgm:prSet presAssocID="{4ABA1150-92DD-45D6-9B46-28BFBB826305}" presName="DropPin" presStyleLbl="alignNode1" presStyleIdx="0" presStyleCnt="7"/>
      <dgm:spPr/>
    </dgm:pt>
    <dgm:pt modelId="{B7548D1A-9552-4074-BA5F-AF68BDC1E7A1}" type="pres">
      <dgm:prSet presAssocID="{4ABA1150-92DD-45D6-9B46-28BFBB826305}" presName="Ellipse" presStyleLbl="fgAcc1" presStyleIdx="1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6B50F450-EC1D-402F-B0E2-A15D4BC33D40}" type="pres">
      <dgm:prSet presAssocID="{4ABA1150-92DD-45D6-9B46-28BFBB826305}" presName="L2TextContainer" presStyleLbl="revTx" presStyleIdx="0" presStyleCnt="14">
        <dgm:presLayoutVars>
          <dgm:bulletEnabled val="1"/>
        </dgm:presLayoutVars>
      </dgm:prSet>
      <dgm:spPr/>
    </dgm:pt>
    <dgm:pt modelId="{FD59102E-1971-4505-9460-046AA5D1EB26}" type="pres">
      <dgm:prSet presAssocID="{4ABA1150-92DD-45D6-9B46-28BFBB826305}" presName="L1TextContainer" presStyleLbl="revTx" presStyleIdx="1" presStyleCnt="14">
        <dgm:presLayoutVars>
          <dgm:chMax val="1"/>
          <dgm:chPref val="1"/>
          <dgm:bulletEnabled val="1"/>
        </dgm:presLayoutVars>
      </dgm:prSet>
      <dgm:spPr/>
    </dgm:pt>
    <dgm:pt modelId="{9BF40A3C-8F6F-4DAE-BA45-7517E97A94E8}" type="pres">
      <dgm:prSet presAssocID="{4ABA1150-92DD-45D6-9B46-28BFBB826305}" presName="ConnectLine" presStyleLbl="sibTrans1D1" presStyleIdx="0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DFBFE6AE-35B3-4AD0-B038-4B16A78525D5}" type="pres">
      <dgm:prSet presAssocID="{4ABA1150-92DD-45D6-9B46-28BFBB826305}" presName="EmptyPlaceHolder" presStyleCnt="0"/>
      <dgm:spPr/>
    </dgm:pt>
    <dgm:pt modelId="{5FA276C9-F862-41C0-9EA0-7CB0D836BFE0}" type="pres">
      <dgm:prSet presAssocID="{1BD76A50-C88E-42B1-96A5-EE84ACF3D6AD}" presName="spaceBetweenRectangles" presStyleCnt="0"/>
      <dgm:spPr/>
    </dgm:pt>
    <dgm:pt modelId="{8B9005E0-9D39-4CE2-8F17-2EC73858404B}" type="pres">
      <dgm:prSet presAssocID="{86B45B28-0EBA-4FDF-8EAB-2FE9D90A0166}" presName="composite" presStyleCnt="0"/>
      <dgm:spPr/>
    </dgm:pt>
    <dgm:pt modelId="{D392533F-F0B0-49EE-8783-0B297E6C8FF7}" type="pres">
      <dgm:prSet presAssocID="{86B45B28-0EBA-4FDF-8EAB-2FE9D90A0166}" presName="ConnectorPoint" presStyleLbl="lnNode1" presStyleIdx="1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1DB107C-8DB3-4301-9DD5-3B1A67B33547}" type="pres">
      <dgm:prSet presAssocID="{86B45B28-0EBA-4FDF-8EAB-2FE9D90A0166}" presName="DropPinPlaceHolder" presStyleCnt="0"/>
      <dgm:spPr/>
    </dgm:pt>
    <dgm:pt modelId="{88B9743D-F243-421D-85BB-DBF9D1B56463}" type="pres">
      <dgm:prSet presAssocID="{86B45B28-0EBA-4FDF-8EAB-2FE9D90A0166}" presName="DropPin" presStyleLbl="alignNode1" presStyleIdx="1" presStyleCnt="7"/>
      <dgm:spPr/>
    </dgm:pt>
    <dgm:pt modelId="{5ECB869C-EEAD-4BBE-AF89-90E53D6690C5}" type="pres">
      <dgm:prSet presAssocID="{86B45B28-0EBA-4FDF-8EAB-2FE9D90A0166}" presName="Ellipse" presStyleLbl="fgAcc1" presStyleIdx="2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CE422B13-ACBA-4828-A1C8-3C9EAFA0CF23}" type="pres">
      <dgm:prSet presAssocID="{86B45B28-0EBA-4FDF-8EAB-2FE9D90A0166}" presName="L2TextContainer" presStyleLbl="revTx" presStyleIdx="2" presStyleCnt="14">
        <dgm:presLayoutVars>
          <dgm:bulletEnabled val="1"/>
        </dgm:presLayoutVars>
      </dgm:prSet>
      <dgm:spPr/>
    </dgm:pt>
    <dgm:pt modelId="{D60E8E6D-4A05-4CF5-811D-FE4A60EE3138}" type="pres">
      <dgm:prSet presAssocID="{86B45B28-0EBA-4FDF-8EAB-2FE9D90A0166}" presName="L1TextContainer" presStyleLbl="revTx" presStyleIdx="3" presStyleCnt="14">
        <dgm:presLayoutVars>
          <dgm:chMax val="1"/>
          <dgm:chPref val="1"/>
          <dgm:bulletEnabled val="1"/>
        </dgm:presLayoutVars>
      </dgm:prSet>
      <dgm:spPr/>
    </dgm:pt>
    <dgm:pt modelId="{6EF49454-3AB1-41F1-8F42-F81089024BBE}" type="pres">
      <dgm:prSet presAssocID="{86B45B28-0EBA-4FDF-8EAB-2FE9D90A0166}" presName="ConnectLine" presStyleLbl="sibTrans1D1" presStyleIdx="1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D8B9C2E1-1CB3-4963-BC3C-C783A79F83F4}" type="pres">
      <dgm:prSet presAssocID="{86B45B28-0EBA-4FDF-8EAB-2FE9D90A0166}" presName="EmptyPlaceHolder" presStyleCnt="0"/>
      <dgm:spPr/>
    </dgm:pt>
    <dgm:pt modelId="{C073AB11-4A62-4095-90E3-4EE7CCCA7EC0}" type="pres">
      <dgm:prSet presAssocID="{3C9D3D2A-BA32-4286-961D-6E09CBBDB876}" presName="spaceBetweenRectangles" presStyleCnt="0"/>
      <dgm:spPr/>
    </dgm:pt>
    <dgm:pt modelId="{C972C7A0-1BF5-49B7-997A-8455D4FBDED7}" type="pres">
      <dgm:prSet presAssocID="{76BF1E6A-4B31-484A-BD37-42617E728725}" presName="composite" presStyleCnt="0"/>
      <dgm:spPr/>
    </dgm:pt>
    <dgm:pt modelId="{C6AB11AC-44DB-463B-9C11-676256D0324A}" type="pres">
      <dgm:prSet presAssocID="{76BF1E6A-4B31-484A-BD37-42617E728725}" presName="ConnectorPoint" presStyleLbl="lnNode1" presStyleIdx="2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5FD09B4-37DE-4B52-A93E-368C31248D13}" type="pres">
      <dgm:prSet presAssocID="{76BF1E6A-4B31-484A-BD37-42617E728725}" presName="DropPinPlaceHolder" presStyleCnt="0"/>
      <dgm:spPr/>
    </dgm:pt>
    <dgm:pt modelId="{29FE7190-B56B-484B-B5BB-79D62DEE8775}" type="pres">
      <dgm:prSet presAssocID="{76BF1E6A-4B31-484A-BD37-42617E728725}" presName="DropPin" presStyleLbl="alignNode1" presStyleIdx="2" presStyleCnt="7"/>
      <dgm:spPr/>
    </dgm:pt>
    <dgm:pt modelId="{6173ADE7-26D5-4530-A6B0-9D87819D4234}" type="pres">
      <dgm:prSet presAssocID="{76BF1E6A-4B31-484A-BD37-42617E728725}" presName="Ellipse" presStyleLbl="fgAcc1" presStyleIdx="3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43249B71-0B9C-478B-A592-DC1415CBD6FE}" type="pres">
      <dgm:prSet presAssocID="{76BF1E6A-4B31-484A-BD37-42617E728725}" presName="L2TextContainer" presStyleLbl="revTx" presStyleIdx="4" presStyleCnt="14">
        <dgm:presLayoutVars>
          <dgm:bulletEnabled val="1"/>
        </dgm:presLayoutVars>
      </dgm:prSet>
      <dgm:spPr/>
    </dgm:pt>
    <dgm:pt modelId="{0EBBA0E0-7029-4A9A-9966-AAE4FDE99A81}" type="pres">
      <dgm:prSet presAssocID="{76BF1E6A-4B31-484A-BD37-42617E728725}" presName="L1TextContainer" presStyleLbl="revTx" presStyleIdx="5" presStyleCnt="14">
        <dgm:presLayoutVars>
          <dgm:chMax val="1"/>
          <dgm:chPref val="1"/>
          <dgm:bulletEnabled val="1"/>
        </dgm:presLayoutVars>
      </dgm:prSet>
      <dgm:spPr/>
    </dgm:pt>
    <dgm:pt modelId="{7C79725B-8C6E-4E21-8221-B4A42A1DBE49}" type="pres">
      <dgm:prSet presAssocID="{76BF1E6A-4B31-484A-BD37-42617E728725}" presName="ConnectLine" presStyleLbl="sibTrans1D1" presStyleIdx="2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9BD657D8-1DB6-442A-82B8-9F50ED9473E9}" type="pres">
      <dgm:prSet presAssocID="{76BF1E6A-4B31-484A-BD37-42617E728725}" presName="EmptyPlaceHolder" presStyleCnt="0"/>
      <dgm:spPr/>
    </dgm:pt>
    <dgm:pt modelId="{1CA85241-6779-4366-A81D-58E6EB9CD4A3}" type="pres">
      <dgm:prSet presAssocID="{0EBAD300-C58D-4524-95F7-7867EBA62E21}" presName="spaceBetweenRectangles" presStyleCnt="0"/>
      <dgm:spPr/>
    </dgm:pt>
    <dgm:pt modelId="{14E2635B-A30A-48B9-B82A-7EE4C40934E1}" type="pres">
      <dgm:prSet presAssocID="{CD48BDEC-C383-47E7-91D1-D9A7398BD05B}" presName="composite" presStyleCnt="0"/>
      <dgm:spPr/>
    </dgm:pt>
    <dgm:pt modelId="{DE849195-ED9D-4FBD-893A-27FE0D03E8C7}" type="pres">
      <dgm:prSet presAssocID="{CD48BDEC-C383-47E7-91D1-D9A7398BD05B}" presName="ConnectorPoint" presStyleLbl="lnNode1" presStyleIdx="3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8E6BDE10-9846-4812-A076-0CD790998266}" type="pres">
      <dgm:prSet presAssocID="{CD48BDEC-C383-47E7-91D1-D9A7398BD05B}" presName="DropPinPlaceHolder" presStyleCnt="0"/>
      <dgm:spPr/>
    </dgm:pt>
    <dgm:pt modelId="{4C725B37-B7E2-4750-8391-E458054387BB}" type="pres">
      <dgm:prSet presAssocID="{CD48BDEC-C383-47E7-91D1-D9A7398BD05B}" presName="DropPin" presStyleLbl="alignNode1" presStyleIdx="3" presStyleCnt="7"/>
      <dgm:spPr/>
    </dgm:pt>
    <dgm:pt modelId="{D1BE9D1F-EED6-4141-809E-635CE9D9FC58}" type="pres">
      <dgm:prSet presAssocID="{CD48BDEC-C383-47E7-91D1-D9A7398BD05B}" presName="Ellipse" presStyleLbl="fgAcc1" presStyleIdx="4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3D8AEFB8-CD8A-4C38-B0D2-58D387CD3CB7}" type="pres">
      <dgm:prSet presAssocID="{CD48BDEC-C383-47E7-91D1-D9A7398BD05B}" presName="L2TextContainer" presStyleLbl="revTx" presStyleIdx="6" presStyleCnt="14">
        <dgm:presLayoutVars>
          <dgm:bulletEnabled val="1"/>
        </dgm:presLayoutVars>
      </dgm:prSet>
      <dgm:spPr/>
    </dgm:pt>
    <dgm:pt modelId="{5FDDB3E8-AC0C-4AB6-A56F-5913E39141D5}" type="pres">
      <dgm:prSet presAssocID="{CD48BDEC-C383-47E7-91D1-D9A7398BD05B}" presName="L1TextContainer" presStyleLbl="revTx" presStyleIdx="7" presStyleCnt="14">
        <dgm:presLayoutVars>
          <dgm:chMax val="1"/>
          <dgm:chPref val="1"/>
          <dgm:bulletEnabled val="1"/>
        </dgm:presLayoutVars>
      </dgm:prSet>
      <dgm:spPr/>
    </dgm:pt>
    <dgm:pt modelId="{5F46A13F-934A-4C16-974D-C0DDF0C6703A}" type="pres">
      <dgm:prSet presAssocID="{CD48BDEC-C383-47E7-91D1-D9A7398BD05B}" presName="ConnectLine" presStyleLbl="sibTrans1D1" presStyleIdx="3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FD1C1731-9FD5-431F-80FF-A14523E4D7B7}" type="pres">
      <dgm:prSet presAssocID="{CD48BDEC-C383-47E7-91D1-D9A7398BD05B}" presName="EmptyPlaceHolder" presStyleCnt="0"/>
      <dgm:spPr/>
    </dgm:pt>
    <dgm:pt modelId="{55FAEDB6-DFA3-4835-9AE4-2239B75CA794}" type="pres">
      <dgm:prSet presAssocID="{26CBAB5B-165D-4AF4-8860-3C2DB7D48CA1}" presName="spaceBetweenRectangles" presStyleCnt="0"/>
      <dgm:spPr/>
    </dgm:pt>
    <dgm:pt modelId="{844AF489-C0D5-40B6-8704-A4B094DFEE39}" type="pres">
      <dgm:prSet presAssocID="{BE8767B7-7592-4C34-A11A-EE6142087DA2}" presName="composite" presStyleCnt="0"/>
      <dgm:spPr/>
    </dgm:pt>
    <dgm:pt modelId="{74678D08-7DC3-45A8-8AB2-59BECD03149F}" type="pres">
      <dgm:prSet presAssocID="{BE8767B7-7592-4C34-A11A-EE6142087DA2}" presName="ConnectorPoint" presStyleLbl="lnNode1" presStyleIdx="4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D10B0875-AFFC-4C02-9418-3C92270AE142}" type="pres">
      <dgm:prSet presAssocID="{BE8767B7-7592-4C34-A11A-EE6142087DA2}" presName="DropPinPlaceHolder" presStyleCnt="0"/>
      <dgm:spPr/>
    </dgm:pt>
    <dgm:pt modelId="{B07A6B50-718A-40F3-96DB-9B90823DCA42}" type="pres">
      <dgm:prSet presAssocID="{BE8767B7-7592-4C34-A11A-EE6142087DA2}" presName="DropPin" presStyleLbl="alignNode1" presStyleIdx="4" presStyleCnt="7"/>
      <dgm:spPr/>
    </dgm:pt>
    <dgm:pt modelId="{BEBF32EE-8A8C-48DD-B5C7-526897476378}" type="pres">
      <dgm:prSet presAssocID="{BE8767B7-7592-4C34-A11A-EE6142087DA2}" presName="Ellipse" presStyleLbl="fgAcc1" presStyleIdx="5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516653E5-57B2-45D7-A704-D432757B544D}" type="pres">
      <dgm:prSet presAssocID="{BE8767B7-7592-4C34-A11A-EE6142087DA2}" presName="L2TextContainer" presStyleLbl="revTx" presStyleIdx="8" presStyleCnt="14">
        <dgm:presLayoutVars>
          <dgm:bulletEnabled val="1"/>
        </dgm:presLayoutVars>
      </dgm:prSet>
      <dgm:spPr/>
    </dgm:pt>
    <dgm:pt modelId="{207776EA-6902-48B1-B2B0-B15C5FAB4E89}" type="pres">
      <dgm:prSet presAssocID="{BE8767B7-7592-4C34-A11A-EE6142087DA2}" presName="L1TextContainer" presStyleLbl="revTx" presStyleIdx="9" presStyleCnt="14">
        <dgm:presLayoutVars>
          <dgm:chMax val="1"/>
          <dgm:chPref val="1"/>
          <dgm:bulletEnabled val="1"/>
        </dgm:presLayoutVars>
      </dgm:prSet>
      <dgm:spPr/>
    </dgm:pt>
    <dgm:pt modelId="{1025DB19-7F58-4F1F-B2FE-9AFBAFE29070}" type="pres">
      <dgm:prSet presAssocID="{BE8767B7-7592-4C34-A11A-EE6142087DA2}" presName="ConnectLine" presStyleLbl="sibTrans1D1" presStyleIdx="4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BBBEB7CD-EA86-4A5B-AC29-D54D2E1E7E0C}" type="pres">
      <dgm:prSet presAssocID="{BE8767B7-7592-4C34-A11A-EE6142087DA2}" presName="EmptyPlaceHolder" presStyleCnt="0"/>
      <dgm:spPr/>
    </dgm:pt>
    <dgm:pt modelId="{B8248867-EF9E-46C9-A8E7-D0089A157536}" type="pres">
      <dgm:prSet presAssocID="{16FE0DB0-E564-4556-A9C6-2CCF849473EB}" presName="spaceBetweenRectangles" presStyleCnt="0"/>
      <dgm:spPr/>
    </dgm:pt>
    <dgm:pt modelId="{33513814-0DC4-4317-B1A5-FA94FCE8CB37}" type="pres">
      <dgm:prSet presAssocID="{3AD35871-3AA3-4F4F-9917-9DE9393C4392}" presName="composite" presStyleCnt="0"/>
      <dgm:spPr/>
    </dgm:pt>
    <dgm:pt modelId="{CF0277E9-C9BB-41C5-A301-232D1BB36B79}" type="pres">
      <dgm:prSet presAssocID="{3AD35871-3AA3-4F4F-9917-9DE9393C4392}" presName="ConnectorPoint" presStyleLbl="lnNode1" presStyleIdx="5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C5B15E8-2EE8-48D1-8598-DC7A9814B638}" type="pres">
      <dgm:prSet presAssocID="{3AD35871-3AA3-4F4F-9917-9DE9393C4392}" presName="DropPinPlaceHolder" presStyleCnt="0"/>
      <dgm:spPr/>
    </dgm:pt>
    <dgm:pt modelId="{BD5EEA41-0664-40EF-8A75-793F74075F7D}" type="pres">
      <dgm:prSet presAssocID="{3AD35871-3AA3-4F4F-9917-9DE9393C4392}" presName="DropPin" presStyleLbl="alignNode1" presStyleIdx="5" presStyleCnt="7"/>
      <dgm:spPr/>
    </dgm:pt>
    <dgm:pt modelId="{3AA6F010-7400-43EE-9356-8D28A4AA528A}" type="pres">
      <dgm:prSet presAssocID="{3AD35871-3AA3-4F4F-9917-9DE9393C4392}" presName="Ellipse" presStyleLbl="fgAcc1" presStyleIdx="6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7D4EB347-7DD3-46B2-9E3A-11C3BF7EE0B7}" type="pres">
      <dgm:prSet presAssocID="{3AD35871-3AA3-4F4F-9917-9DE9393C4392}" presName="L2TextContainer" presStyleLbl="revTx" presStyleIdx="10" presStyleCnt="14">
        <dgm:presLayoutVars>
          <dgm:bulletEnabled val="1"/>
        </dgm:presLayoutVars>
      </dgm:prSet>
      <dgm:spPr/>
    </dgm:pt>
    <dgm:pt modelId="{873926E1-5197-4AB1-AA49-A5528FD5354B}" type="pres">
      <dgm:prSet presAssocID="{3AD35871-3AA3-4F4F-9917-9DE9393C4392}" presName="L1TextContainer" presStyleLbl="revTx" presStyleIdx="11" presStyleCnt="14">
        <dgm:presLayoutVars>
          <dgm:chMax val="1"/>
          <dgm:chPref val="1"/>
          <dgm:bulletEnabled val="1"/>
        </dgm:presLayoutVars>
      </dgm:prSet>
      <dgm:spPr/>
    </dgm:pt>
    <dgm:pt modelId="{4CC4AEA5-609A-48CE-9A97-F766EB5986DA}" type="pres">
      <dgm:prSet presAssocID="{3AD35871-3AA3-4F4F-9917-9DE9393C4392}" presName="ConnectLine" presStyleLbl="sibTrans1D1" presStyleIdx="5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4E0DE5B0-B484-40A5-A191-38458BEB3E54}" type="pres">
      <dgm:prSet presAssocID="{3AD35871-3AA3-4F4F-9917-9DE9393C4392}" presName="EmptyPlaceHolder" presStyleCnt="0"/>
      <dgm:spPr/>
    </dgm:pt>
    <dgm:pt modelId="{44C49511-ECC6-4FA9-B4D7-DB943C4DAF2C}" type="pres">
      <dgm:prSet presAssocID="{4BAFD682-4EB6-42C0-B0AF-5D9715F2729B}" presName="spaceBetweenRectangles" presStyleCnt="0"/>
      <dgm:spPr/>
    </dgm:pt>
    <dgm:pt modelId="{86129ADA-3D18-4FD3-9A1C-35E388470C90}" type="pres">
      <dgm:prSet presAssocID="{725C224A-4A62-45A3-BA7C-033AA1FD44FB}" presName="composite" presStyleCnt="0"/>
      <dgm:spPr/>
    </dgm:pt>
    <dgm:pt modelId="{6242BC02-108C-4795-BF1B-54F9BC7A1811}" type="pres">
      <dgm:prSet presAssocID="{725C224A-4A62-45A3-BA7C-033AA1FD44FB}" presName="ConnectorPoint" presStyleLbl="lnNode1" presStyleIdx="6" presStyleCnt="7"/>
      <dgm:spPr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7D2DEF81-0F36-4FD1-B79C-E7336558C77C}" type="pres">
      <dgm:prSet presAssocID="{725C224A-4A62-45A3-BA7C-033AA1FD44FB}" presName="DropPinPlaceHolder" presStyleCnt="0"/>
      <dgm:spPr/>
    </dgm:pt>
    <dgm:pt modelId="{03851F3B-3A3F-4F0F-8FF8-15E8EA6E6E5D}" type="pres">
      <dgm:prSet presAssocID="{725C224A-4A62-45A3-BA7C-033AA1FD44FB}" presName="DropPin" presStyleLbl="alignNode1" presStyleIdx="6" presStyleCnt="7"/>
      <dgm:spPr/>
    </dgm:pt>
    <dgm:pt modelId="{0A7E1AE5-3C2A-42EF-860D-3A75F7D4391E}" type="pres">
      <dgm:prSet presAssocID="{725C224A-4A62-45A3-BA7C-033AA1FD44FB}" presName="Ellipse" presStyleLbl="fgAcc1" presStyleIdx="7" presStyleCnt="8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4A989656-A29F-4F2D-8BBB-4EC3563DADF6}" type="pres">
      <dgm:prSet presAssocID="{725C224A-4A62-45A3-BA7C-033AA1FD44FB}" presName="L2TextContainer" presStyleLbl="revTx" presStyleIdx="12" presStyleCnt="14">
        <dgm:presLayoutVars>
          <dgm:bulletEnabled val="1"/>
        </dgm:presLayoutVars>
      </dgm:prSet>
      <dgm:spPr/>
    </dgm:pt>
    <dgm:pt modelId="{4486332E-9C01-4C46-8E28-3FA3D6C4D55C}" type="pres">
      <dgm:prSet presAssocID="{725C224A-4A62-45A3-BA7C-033AA1FD44FB}" presName="L1TextContainer" presStyleLbl="revTx" presStyleIdx="13" presStyleCnt="14">
        <dgm:presLayoutVars>
          <dgm:chMax val="1"/>
          <dgm:chPref val="1"/>
          <dgm:bulletEnabled val="1"/>
        </dgm:presLayoutVars>
      </dgm:prSet>
      <dgm:spPr/>
    </dgm:pt>
    <dgm:pt modelId="{B6EF6851-2B79-4454-BB5B-42E2B360A52F}" type="pres">
      <dgm:prSet presAssocID="{725C224A-4A62-45A3-BA7C-033AA1FD44FB}" presName="ConnectLine" presStyleLbl="sibTrans1D1" presStyleIdx="6" presStyleCnt="7"/>
      <dgm:spPr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6CD8CD9B-B407-4E49-8940-C570AD73D35D}" type="pres">
      <dgm:prSet presAssocID="{725C224A-4A62-45A3-BA7C-033AA1FD44FB}" presName="EmptyPlaceHolder" presStyleCnt="0"/>
      <dgm:spPr/>
    </dgm:pt>
  </dgm:ptLst>
  <dgm:cxnLst>
    <dgm:cxn modelId="{96FEA903-482D-43AB-8E55-A8C281DB7502}" srcId="{BE8767B7-7592-4C34-A11A-EE6142087DA2}" destId="{81C3D212-1A3F-456A-94C6-A300F0E1E20E}" srcOrd="0" destOrd="0" parTransId="{675B484F-B533-4EF8-8751-561809AFFD8B}" sibTransId="{1E43AF78-DCB7-4D75-950E-30C3B2EEB9A5}"/>
    <dgm:cxn modelId="{C3F6FA07-3693-480C-9E67-15CD527CD009}" srcId="{725C224A-4A62-45A3-BA7C-033AA1FD44FB}" destId="{0672169A-D273-4DDD-9B5E-8DD04AFED130}" srcOrd="0" destOrd="0" parTransId="{E1870BFD-2E9F-4777-A22D-F9DE921D8891}" sibTransId="{269A2C2F-0358-4720-A548-44496F4BFA9A}"/>
    <dgm:cxn modelId="{F50B9D09-995D-4EFE-B32A-7D5B501C4BB4}" srcId="{E010478B-5806-4318-A626-C7DA7B6412A5}" destId="{BE8767B7-7592-4C34-A11A-EE6142087DA2}" srcOrd="4" destOrd="0" parTransId="{B97D19FC-752B-45F3-9B6A-B8B98B34B17D}" sibTransId="{16FE0DB0-E564-4556-A9C6-2CCF849473EB}"/>
    <dgm:cxn modelId="{E3DF930F-A270-4B87-8F38-32A1A6492F1F}" srcId="{E010478B-5806-4318-A626-C7DA7B6412A5}" destId="{3AD35871-3AA3-4F4F-9917-9DE9393C4392}" srcOrd="5" destOrd="0" parTransId="{38315D5B-FF6F-4043-8F63-856D9D97ECCD}" sibTransId="{4BAFD682-4EB6-42C0-B0AF-5D9715F2729B}"/>
    <dgm:cxn modelId="{42E40C1C-DACB-4979-94CD-8A97328D75A5}" srcId="{E010478B-5806-4318-A626-C7DA7B6412A5}" destId="{86B45B28-0EBA-4FDF-8EAB-2FE9D90A0166}" srcOrd="1" destOrd="0" parTransId="{5089380E-1EBE-4C95-93F5-613FD70D823F}" sibTransId="{3C9D3D2A-BA32-4286-961D-6E09CBBDB876}"/>
    <dgm:cxn modelId="{537A901C-2954-4663-87A7-B21D6089830F}" srcId="{3AD35871-3AA3-4F4F-9917-9DE9393C4392}" destId="{0827C2D4-54FC-4447-A609-083E21A03CF5}" srcOrd="0" destOrd="0" parTransId="{D2E4340B-4376-45DD-B5DE-52F6AB732300}" sibTransId="{C3EF82F6-348B-491D-A9BF-D7A356894245}"/>
    <dgm:cxn modelId="{5905482C-1EC4-442D-9A02-CD510C2E4CDD}" srcId="{CD48BDEC-C383-47E7-91D1-D9A7398BD05B}" destId="{AA4DF9CA-5733-448D-9695-A22D732FB6B0}" srcOrd="0" destOrd="0" parTransId="{ADC829B9-6859-423E-AB5A-8E4191EA2C38}" sibTransId="{1FB3CE8E-ABC7-4BB6-B025-F952E7E3751A}"/>
    <dgm:cxn modelId="{F2342331-ECF6-470F-A5BC-A1013C672F24}" srcId="{86B45B28-0EBA-4FDF-8EAB-2FE9D90A0166}" destId="{4811491F-2CB9-48D1-9818-07C5CB17F5F2}" srcOrd="0" destOrd="0" parTransId="{1351D220-04AF-4E75-AF13-5BD0861334AA}" sibTransId="{E673138C-F2A2-4178-853F-FB2ACDBF0BF5}"/>
    <dgm:cxn modelId="{6C8BF23A-84A4-492C-8560-7CC1D7A536D6}" type="presOf" srcId="{86B45B28-0EBA-4FDF-8EAB-2FE9D90A0166}" destId="{D60E8E6D-4A05-4CF5-811D-FE4A60EE3138}" srcOrd="0" destOrd="0" presId="urn:microsoft.com/office/officeart/2017/3/layout/DropPinTimeline"/>
    <dgm:cxn modelId="{5E50795F-AF6A-4A90-BCEA-33B092B659FF}" type="presOf" srcId="{76BF1E6A-4B31-484A-BD37-42617E728725}" destId="{0EBBA0E0-7029-4A9A-9966-AAE4FDE99A81}" srcOrd="0" destOrd="0" presId="urn:microsoft.com/office/officeart/2017/3/layout/DropPinTimeline"/>
    <dgm:cxn modelId="{65F4E65F-781A-4553-8996-EF89A4CF9A5F}" type="presOf" srcId="{0672169A-D273-4DDD-9B5E-8DD04AFED130}" destId="{4A989656-A29F-4F2D-8BBB-4EC3563DADF6}" srcOrd="0" destOrd="0" presId="urn:microsoft.com/office/officeart/2017/3/layout/DropPinTimeline"/>
    <dgm:cxn modelId="{227CB262-A775-4B33-AFFA-AD42D3AA98D4}" type="presOf" srcId="{E010478B-5806-4318-A626-C7DA7B6412A5}" destId="{312FB2A0-3E7A-42C7-A858-8B4DE1FDF2ED}" srcOrd="0" destOrd="0" presId="urn:microsoft.com/office/officeart/2017/3/layout/DropPinTimeline"/>
    <dgm:cxn modelId="{9669FD62-5371-4E8C-86A2-2688792EC78C}" srcId="{E010478B-5806-4318-A626-C7DA7B6412A5}" destId="{CD48BDEC-C383-47E7-91D1-D9A7398BD05B}" srcOrd="3" destOrd="0" parTransId="{D1210A70-2023-46D4-85FC-F7FE97064DD7}" sibTransId="{26CBAB5B-165D-4AF4-8860-3C2DB7D48CA1}"/>
    <dgm:cxn modelId="{B958ED44-C4E3-4F66-B350-B95FD2EB254C}" type="presOf" srcId="{81C3D212-1A3F-456A-94C6-A300F0E1E20E}" destId="{516653E5-57B2-45D7-A704-D432757B544D}" srcOrd="0" destOrd="0" presId="urn:microsoft.com/office/officeart/2017/3/layout/DropPinTimeline"/>
    <dgm:cxn modelId="{C4544E6C-4235-49DD-8225-88AC28D7079D}" srcId="{E010478B-5806-4318-A626-C7DA7B6412A5}" destId="{725C224A-4A62-45A3-BA7C-033AA1FD44FB}" srcOrd="6" destOrd="0" parTransId="{B53CA901-0F1D-4E01-BF37-E3D734AC158B}" sibTransId="{70EC9BC6-5165-4F2E-9ECF-6492A8D7E2FF}"/>
    <dgm:cxn modelId="{055EAC4E-9701-44A0-B6CC-C89635732D7A}" type="presOf" srcId="{3AD35871-3AA3-4F4F-9917-9DE9393C4392}" destId="{873926E1-5197-4AB1-AA49-A5528FD5354B}" srcOrd="0" destOrd="0" presId="urn:microsoft.com/office/officeart/2017/3/layout/DropPinTimeline"/>
    <dgm:cxn modelId="{7C0B0E6F-050F-4176-BC77-EB22A16B29F8}" type="presOf" srcId="{BE8767B7-7592-4C34-A11A-EE6142087DA2}" destId="{207776EA-6902-48B1-B2B0-B15C5FAB4E89}" srcOrd="0" destOrd="0" presId="urn:microsoft.com/office/officeart/2017/3/layout/DropPinTimeline"/>
    <dgm:cxn modelId="{ACE5F777-6416-4BB1-A001-2357EBED035B}" srcId="{E010478B-5806-4318-A626-C7DA7B6412A5}" destId="{76BF1E6A-4B31-484A-BD37-42617E728725}" srcOrd="2" destOrd="0" parTransId="{41692DEC-2381-41F8-B0CE-6A4368E5A37A}" sibTransId="{0EBAD300-C58D-4524-95F7-7867EBA62E21}"/>
    <dgm:cxn modelId="{F5BFF885-BBC3-441E-BC14-590B8957659D}" type="presOf" srcId="{AA4DF9CA-5733-448D-9695-A22D732FB6B0}" destId="{3D8AEFB8-CD8A-4C38-B0D2-58D387CD3CB7}" srcOrd="0" destOrd="0" presId="urn:microsoft.com/office/officeart/2017/3/layout/DropPinTimeline"/>
    <dgm:cxn modelId="{4BC33AA1-ACD3-4838-81AF-3EBE56F31C96}" srcId="{4ABA1150-92DD-45D6-9B46-28BFBB826305}" destId="{4083457C-2853-4934-8520-E10E634959E5}" srcOrd="0" destOrd="0" parTransId="{93AC1AA8-1BBF-46CC-8376-A88392D6EA48}" sibTransId="{9286C970-57FB-4EC4-9742-B77BCFB83A31}"/>
    <dgm:cxn modelId="{C7C612A2-343B-4A14-A808-4A4AD3CF0865}" srcId="{76BF1E6A-4B31-484A-BD37-42617E728725}" destId="{25DFE4B5-014B-4FB6-8E1E-46BA0B529FFC}" srcOrd="0" destOrd="0" parTransId="{73FC3D1A-D354-4497-B70A-462A83695B40}" sibTransId="{EE79D65C-6C5C-4FD5-9C26-960880B79B35}"/>
    <dgm:cxn modelId="{C22ED4AA-9CB9-47D4-990C-819C82451212}" type="presOf" srcId="{725C224A-4A62-45A3-BA7C-033AA1FD44FB}" destId="{4486332E-9C01-4C46-8E28-3FA3D6C4D55C}" srcOrd="0" destOrd="0" presId="urn:microsoft.com/office/officeart/2017/3/layout/DropPinTimeline"/>
    <dgm:cxn modelId="{D82435B8-7F24-458C-918D-21F036D74AE3}" type="presOf" srcId="{CD48BDEC-C383-47E7-91D1-D9A7398BD05B}" destId="{5FDDB3E8-AC0C-4AB6-A56F-5913E39141D5}" srcOrd="0" destOrd="0" presId="urn:microsoft.com/office/officeart/2017/3/layout/DropPinTimeline"/>
    <dgm:cxn modelId="{C89896BF-E9B8-415D-948E-BE57F21CC286}" srcId="{E010478B-5806-4318-A626-C7DA7B6412A5}" destId="{4ABA1150-92DD-45D6-9B46-28BFBB826305}" srcOrd="0" destOrd="0" parTransId="{0F103486-E63E-4C49-958F-07388943DF0B}" sibTransId="{1BD76A50-C88E-42B1-96A5-EE84ACF3D6AD}"/>
    <dgm:cxn modelId="{B82300D1-A22F-42E1-970B-0B3F0B03FAAF}" type="presOf" srcId="{4811491F-2CB9-48D1-9818-07C5CB17F5F2}" destId="{CE422B13-ACBA-4828-A1C8-3C9EAFA0CF23}" srcOrd="0" destOrd="0" presId="urn:microsoft.com/office/officeart/2017/3/layout/DropPinTimeline"/>
    <dgm:cxn modelId="{8BA3B0E9-A040-4842-9150-92B615282C25}" type="presOf" srcId="{0827C2D4-54FC-4447-A609-083E21A03CF5}" destId="{7D4EB347-7DD3-46B2-9E3A-11C3BF7EE0B7}" srcOrd="0" destOrd="0" presId="urn:microsoft.com/office/officeart/2017/3/layout/DropPinTimeline"/>
    <dgm:cxn modelId="{7331D8ED-3892-421E-B625-11D46CA2AB92}" type="presOf" srcId="{25DFE4B5-014B-4FB6-8E1E-46BA0B529FFC}" destId="{43249B71-0B9C-478B-A592-DC1415CBD6FE}" srcOrd="0" destOrd="0" presId="urn:microsoft.com/office/officeart/2017/3/layout/DropPinTimeline"/>
    <dgm:cxn modelId="{D3C4CCFC-1338-4074-9937-57653DF65D52}" type="presOf" srcId="{4ABA1150-92DD-45D6-9B46-28BFBB826305}" destId="{FD59102E-1971-4505-9460-046AA5D1EB26}" srcOrd="0" destOrd="0" presId="urn:microsoft.com/office/officeart/2017/3/layout/DropPinTimeline"/>
    <dgm:cxn modelId="{931123FD-D92C-44DB-8863-DFB5BABD7AB3}" type="presOf" srcId="{4083457C-2853-4934-8520-E10E634959E5}" destId="{6B50F450-EC1D-402F-B0E2-A15D4BC33D40}" srcOrd="0" destOrd="0" presId="urn:microsoft.com/office/officeart/2017/3/layout/DropPinTimeline"/>
    <dgm:cxn modelId="{7F3C4C26-5C84-4312-90FB-AB84455C45CD}" type="presParOf" srcId="{312FB2A0-3E7A-42C7-A858-8B4DE1FDF2ED}" destId="{EA97BBCD-A398-40AC-A4AD-37C0B5EC2A5A}" srcOrd="0" destOrd="0" presId="urn:microsoft.com/office/officeart/2017/3/layout/DropPinTimeline"/>
    <dgm:cxn modelId="{3E728284-8D15-4A50-ADDB-7DA6D331478C}" type="presParOf" srcId="{312FB2A0-3E7A-42C7-A858-8B4DE1FDF2ED}" destId="{2E97FA23-7594-4604-A04F-50AF11E22C81}" srcOrd="1" destOrd="0" presId="urn:microsoft.com/office/officeart/2017/3/layout/DropPinTimeline"/>
    <dgm:cxn modelId="{254C23CD-9C7A-4FB1-AA5A-9F7B57663279}" type="presParOf" srcId="{2E97FA23-7594-4604-A04F-50AF11E22C81}" destId="{1FBA77CE-1F0B-4D3A-90F8-8715B03FFED0}" srcOrd="0" destOrd="0" presId="urn:microsoft.com/office/officeart/2017/3/layout/DropPinTimeline"/>
    <dgm:cxn modelId="{AB3C65F3-9B1A-492B-9422-3ACF18C3D3A7}" type="presParOf" srcId="{1FBA77CE-1F0B-4D3A-90F8-8715B03FFED0}" destId="{1544E43F-1D35-49A8-BF3E-4A5EF0FFF98F}" srcOrd="0" destOrd="0" presId="urn:microsoft.com/office/officeart/2017/3/layout/DropPinTimeline"/>
    <dgm:cxn modelId="{C33B7FE8-490D-4C59-A31C-82AE1451E1A2}" type="presParOf" srcId="{1FBA77CE-1F0B-4D3A-90F8-8715B03FFED0}" destId="{847B24E3-43C3-494D-8CA8-D07D879BDE3F}" srcOrd="1" destOrd="0" presId="urn:microsoft.com/office/officeart/2017/3/layout/DropPinTimeline"/>
    <dgm:cxn modelId="{8273C089-F8B1-4413-A09B-E19B08F58435}" type="presParOf" srcId="{847B24E3-43C3-494D-8CA8-D07D879BDE3F}" destId="{11FBCA8A-27BF-46CC-98CD-152E97B1C249}" srcOrd="0" destOrd="0" presId="urn:microsoft.com/office/officeart/2017/3/layout/DropPinTimeline"/>
    <dgm:cxn modelId="{ECFB7CC2-525C-4D68-A86B-2C57B5B239A1}" type="presParOf" srcId="{847B24E3-43C3-494D-8CA8-D07D879BDE3F}" destId="{B7548D1A-9552-4074-BA5F-AF68BDC1E7A1}" srcOrd="1" destOrd="0" presId="urn:microsoft.com/office/officeart/2017/3/layout/DropPinTimeline"/>
    <dgm:cxn modelId="{50B9DF63-B3AA-4726-BE61-C1DF90F62D03}" type="presParOf" srcId="{1FBA77CE-1F0B-4D3A-90F8-8715B03FFED0}" destId="{6B50F450-EC1D-402F-B0E2-A15D4BC33D40}" srcOrd="2" destOrd="0" presId="urn:microsoft.com/office/officeart/2017/3/layout/DropPinTimeline"/>
    <dgm:cxn modelId="{BC806BF1-E1FC-4C7C-989A-FA211F651403}" type="presParOf" srcId="{1FBA77CE-1F0B-4D3A-90F8-8715B03FFED0}" destId="{FD59102E-1971-4505-9460-046AA5D1EB26}" srcOrd="3" destOrd="0" presId="urn:microsoft.com/office/officeart/2017/3/layout/DropPinTimeline"/>
    <dgm:cxn modelId="{E26DEBE0-5A6D-46AD-A03C-4151A58AD001}" type="presParOf" srcId="{1FBA77CE-1F0B-4D3A-90F8-8715B03FFED0}" destId="{9BF40A3C-8F6F-4DAE-BA45-7517E97A94E8}" srcOrd="4" destOrd="0" presId="urn:microsoft.com/office/officeart/2017/3/layout/DropPinTimeline"/>
    <dgm:cxn modelId="{2959B6A8-441D-4160-B446-D6A1E966E6AF}" type="presParOf" srcId="{1FBA77CE-1F0B-4D3A-90F8-8715B03FFED0}" destId="{DFBFE6AE-35B3-4AD0-B038-4B16A78525D5}" srcOrd="5" destOrd="0" presId="urn:microsoft.com/office/officeart/2017/3/layout/DropPinTimeline"/>
    <dgm:cxn modelId="{58471FE9-054C-40DC-9927-3CD57C183FAC}" type="presParOf" srcId="{2E97FA23-7594-4604-A04F-50AF11E22C81}" destId="{5FA276C9-F862-41C0-9EA0-7CB0D836BFE0}" srcOrd="1" destOrd="0" presId="urn:microsoft.com/office/officeart/2017/3/layout/DropPinTimeline"/>
    <dgm:cxn modelId="{69D93FF5-BED2-4971-B5A1-3ADFC014D7F0}" type="presParOf" srcId="{2E97FA23-7594-4604-A04F-50AF11E22C81}" destId="{8B9005E0-9D39-4CE2-8F17-2EC73858404B}" srcOrd="2" destOrd="0" presId="urn:microsoft.com/office/officeart/2017/3/layout/DropPinTimeline"/>
    <dgm:cxn modelId="{D41D54DF-1BD4-4CD3-982E-0DAE4098ED6A}" type="presParOf" srcId="{8B9005E0-9D39-4CE2-8F17-2EC73858404B}" destId="{D392533F-F0B0-49EE-8783-0B297E6C8FF7}" srcOrd="0" destOrd="0" presId="urn:microsoft.com/office/officeart/2017/3/layout/DropPinTimeline"/>
    <dgm:cxn modelId="{C39DF576-8BE6-4ECF-9545-D354047024FF}" type="presParOf" srcId="{8B9005E0-9D39-4CE2-8F17-2EC73858404B}" destId="{51DB107C-8DB3-4301-9DD5-3B1A67B33547}" srcOrd="1" destOrd="0" presId="urn:microsoft.com/office/officeart/2017/3/layout/DropPinTimeline"/>
    <dgm:cxn modelId="{07F22684-B05A-4E1E-9978-5A3CA40E1BB6}" type="presParOf" srcId="{51DB107C-8DB3-4301-9DD5-3B1A67B33547}" destId="{88B9743D-F243-421D-85BB-DBF9D1B56463}" srcOrd="0" destOrd="0" presId="urn:microsoft.com/office/officeart/2017/3/layout/DropPinTimeline"/>
    <dgm:cxn modelId="{2BFC764F-F92D-482C-86D1-5C2EA9EAE00D}" type="presParOf" srcId="{51DB107C-8DB3-4301-9DD5-3B1A67B33547}" destId="{5ECB869C-EEAD-4BBE-AF89-90E53D6690C5}" srcOrd="1" destOrd="0" presId="urn:microsoft.com/office/officeart/2017/3/layout/DropPinTimeline"/>
    <dgm:cxn modelId="{B788E4AE-AA3D-48C3-9991-3984E6B1FFD7}" type="presParOf" srcId="{8B9005E0-9D39-4CE2-8F17-2EC73858404B}" destId="{CE422B13-ACBA-4828-A1C8-3C9EAFA0CF23}" srcOrd="2" destOrd="0" presId="urn:microsoft.com/office/officeart/2017/3/layout/DropPinTimeline"/>
    <dgm:cxn modelId="{0C63B82E-7579-48EB-8B1D-2023FFC3E0F0}" type="presParOf" srcId="{8B9005E0-9D39-4CE2-8F17-2EC73858404B}" destId="{D60E8E6D-4A05-4CF5-811D-FE4A60EE3138}" srcOrd="3" destOrd="0" presId="urn:microsoft.com/office/officeart/2017/3/layout/DropPinTimeline"/>
    <dgm:cxn modelId="{22673AAD-042B-4C17-AB1D-FEFB32B13084}" type="presParOf" srcId="{8B9005E0-9D39-4CE2-8F17-2EC73858404B}" destId="{6EF49454-3AB1-41F1-8F42-F81089024BBE}" srcOrd="4" destOrd="0" presId="urn:microsoft.com/office/officeart/2017/3/layout/DropPinTimeline"/>
    <dgm:cxn modelId="{BF128309-0262-499B-8E52-AAF0E93EC8F8}" type="presParOf" srcId="{8B9005E0-9D39-4CE2-8F17-2EC73858404B}" destId="{D8B9C2E1-1CB3-4963-BC3C-C783A79F83F4}" srcOrd="5" destOrd="0" presId="urn:microsoft.com/office/officeart/2017/3/layout/DropPinTimeline"/>
    <dgm:cxn modelId="{C4767DAB-C662-4667-A1E1-97B0971F2F6C}" type="presParOf" srcId="{2E97FA23-7594-4604-A04F-50AF11E22C81}" destId="{C073AB11-4A62-4095-90E3-4EE7CCCA7EC0}" srcOrd="3" destOrd="0" presId="urn:microsoft.com/office/officeart/2017/3/layout/DropPinTimeline"/>
    <dgm:cxn modelId="{D952DF09-08C6-4FFE-B646-45986B8D5FB8}" type="presParOf" srcId="{2E97FA23-7594-4604-A04F-50AF11E22C81}" destId="{C972C7A0-1BF5-49B7-997A-8455D4FBDED7}" srcOrd="4" destOrd="0" presId="urn:microsoft.com/office/officeart/2017/3/layout/DropPinTimeline"/>
    <dgm:cxn modelId="{2FC52E7C-8D2F-4157-B7BC-013A8856DF88}" type="presParOf" srcId="{C972C7A0-1BF5-49B7-997A-8455D4FBDED7}" destId="{C6AB11AC-44DB-463B-9C11-676256D0324A}" srcOrd="0" destOrd="0" presId="urn:microsoft.com/office/officeart/2017/3/layout/DropPinTimeline"/>
    <dgm:cxn modelId="{1B7DDFD7-7AF4-4132-9B34-BC3E106290A0}" type="presParOf" srcId="{C972C7A0-1BF5-49B7-997A-8455D4FBDED7}" destId="{25FD09B4-37DE-4B52-A93E-368C31248D13}" srcOrd="1" destOrd="0" presId="urn:microsoft.com/office/officeart/2017/3/layout/DropPinTimeline"/>
    <dgm:cxn modelId="{626BEA3E-9D57-4A39-84C4-EF97A8A3D891}" type="presParOf" srcId="{25FD09B4-37DE-4B52-A93E-368C31248D13}" destId="{29FE7190-B56B-484B-B5BB-79D62DEE8775}" srcOrd="0" destOrd="0" presId="urn:microsoft.com/office/officeart/2017/3/layout/DropPinTimeline"/>
    <dgm:cxn modelId="{066910EA-1D30-4EBC-8A15-2AE7EE3AF1C8}" type="presParOf" srcId="{25FD09B4-37DE-4B52-A93E-368C31248D13}" destId="{6173ADE7-26D5-4530-A6B0-9D87819D4234}" srcOrd="1" destOrd="0" presId="urn:microsoft.com/office/officeart/2017/3/layout/DropPinTimeline"/>
    <dgm:cxn modelId="{3F129813-DC41-40F2-BFB0-AB9F0A4FEE78}" type="presParOf" srcId="{C972C7A0-1BF5-49B7-997A-8455D4FBDED7}" destId="{43249B71-0B9C-478B-A592-DC1415CBD6FE}" srcOrd="2" destOrd="0" presId="urn:microsoft.com/office/officeart/2017/3/layout/DropPinTimeline"/>
    <dgm:cxn modelId="{CB6F8E24-F747-43F0-A02E-4ACDB03D2045}" type="presParOf" srcId="{C972C7A0-1BF5-49B7-997A-8455D4FBDED7}" destId="{0EBBA0E0-7029-4A9A-9966-AAE4FDE99A81}" srcOrd="3" destOrd="0" presId="urn:microsoft.com/office/officeart/2017/3/layout/DropPinTimeline"/>
    <dgm:cxn modelId="{08FBB5CE-9C8E-4F4D-A4E8-463067527177}" type="presParOf" srcId="{C972C7A0-1BF5-49B7-997A-8455D4FBDED7}" destId="{7C79725B-8C6E-4E21-8221-B4A42A1DBE49}" srcOrd="4" destOrd="0" presId="urn:microsoft.com/office/officeart/2017/3/layout/DropPinTimeline"/>
    <dgm:cxn modelId="{71B0C450-561F-4B69-8A1C-59BCED0B0419}" type="presParOf" srcId="{C972C7A0-1BF5-49B7-997A-8455D4FBDED7}" destId="{9BD657D8-1DB6-442A-82B8-9F50ED9473E9}" srcOrd="5" destOrd="0" presId="urn:microsoft.com/office/officeart/2017/3/layout/DropPinTimeline"/>
    <dgm:cxn modelId="{AAF0FCF2-1755-4751-B893-B04559447E2B}" type="presParOf" srcId="{2E97FA23-7594-4604-A04F-50AF11E22C81}" destId="{1CA85241-6779-4366-A81D-58E6EB9CD4A3}" srcOrd="5" destOrd="0" presId="urn:microsoft.com/office/officeart/2017/3/layout/DropPinTimeline"/>
    <dgm:cxn modelId="{E7F2A16C-9E54-498B-A5AE-71B4885188D4}" type="presParOf" srcId="{2E97FA23-7594-4604-A04F-50AF11E22C81}" destId="{14E2635B-A30A-48B9-B82A-7EE4C40934E1}" srcOrd="6" destOrd="0" presId="urn:microsoft.com/office/officeart/2017/3/layout/DropPinTimeline"/>
    <dgm:cxn modelId="{FFEF7A72-72C1-4576-B8A1-27F0BB04A94E}" type="presParOf" srcId="{14E2635B-A30A-48B9-B82A-7EE4C40934E1}" destId="{DE849195-ED9D-4FBD-893A-27FE0D03E8C7}" srcOrd="0" destOrd="0" presId="urn:microsoft.com/office/officeart/2017/3/layout/DropPinTimeline"/>
    <dgm:cxn modelId="{76541716-7BF9-4654-93DD-E0E6D23F1A06}" type="presParOf" srcId="{14E2635B-A30A-48B9-B82A-7EE4C40934E1}" destId="{8E6BDE10-9846-4812-A076-0CD790998266}" srcOrd="1" destOrd="0" presId="urn:microsoft.com/office/officeart/2017/3/layout/DropPinTimeline"/>
    <dgm:cxn modelId="{2B2ABB12-0EE9-4CAC-95C5-140FD1DFA04D}" type="presParOf" srcId="{8E6BDE10-9846-4812-A076-0CD790998266}" destId="{4C725B37-B7E2-4750-8391-E458054387BB}" srcOrd="0" destOrd="0" presId="urn:microsoft.com/office/officeart/2017/3/layout/DropPinTimeline"/>
    <dgm:cxn modelId="{E96CA93E-341A-48A9-B4A1-47CE4C6D0A56}" type="presParOf" srcId="{8E6BDE10-9846-4812-A076-0CD790998266}" destId="{D1BE9D1F-EED6-4141-809E-635CE9D9FC58}" srcOrd="1" destOrd="0" presId="urn:microsoft.com/office/officeart/2017/3/layout/DropPinTimeline"/>
    <dgm:cxn modelId="{92004DAD-F16B-4828-B34F-A668C3AAB557}" type="presParOf" srcId="{14E2635B-A30A-48B9-B82A-7EE4C40934E1}" destId="{3D8AEFB8-CD8A-4C38-B0D2-58D387CD3CB7}" srcOrd="2" destOrd="0" presId="urn:microsoft.com/office/officeart/2017/3/layout/DropPinTimeline"/>
    <dgm:cxn modelId="{A786EFF3-FC03-4996-9C96-C968399AFF72}" type="presParOf" srcId="{14E2635B-A30A-48B9-B82A-7EE4C40934E1}" destId="{5FDDB3E8-AC0C-4AB6-A56F-5913E39141D5}" srcOrd="3" destOrd="0" presId="urn:microsoft.com/office/officeart/2017/3/layout/DropPinTimeline"/>
    <dgm:cxn modelId="{71DA32FD-BEC6-4DFC-B308-4BF7B7C9BF8D}" type="presParOf" srcId="{14E2635B-A30A-48B9-B82A-7EE4C40934E1}" destId="{5F46A13F-934A-4C16-974D-C0DDF0C6703A}" srcOrd="4" destOrd="0" presId="urn:microsoft.com/office/officeart/2017/3/layout/DropPinTimeline"/>
    <dgm:cxn modelId="{C4F937F4-C6A0-41AE-ACB4-6DDB4C08AF2C}" type="presParOf" srcId="{14E2635B-A30A-48B9-B82A-7EE4C40934E1}" destId="{FD1C1731-9FD5-431F-80FF-A14523E4D7B7}" srcOrd="5" destOrd="0" presId="urn:microsoft.com/office/officeart/2017/3/layout/DropPinTimeline"/>
    <dgm:cxn modelId="{EA94FF17-A424-4200-8B1D-FE30BB308A5A}" type="presParOf" srcId="{2E97FA23-7594-4604-A04F-50AF11E22C81}" destId="{55FAEDB6-DFA3-4835-9AE4-2239B75CA794}" srcOrd="7" destOrd="0" presId="urn:microsoft.com/office/officeart/2017/3/layout/DropPinTimeline"/>
    <dgm:cxn modelId="{57150703-27A8-4A73-AFD4-FA6D4E9DAFE4}" type="presParOf" srcId="{2E97FA23-7594-4604-A04F-50AF11E22C81}" destId="{844AF489-C0D5-40B6-8704-A4B094DFEE39}" srcOrd="8" destOrd="0" presId="urn:microsoft.com/office/officeart/2017/3/layout/DropPinTimeline"/>
    <dgm:cxn modelId="{17041021-F259-4A30-9F63-F6A3B237EF66}" type="presParOf" srcId="{844AF489-C0D5-40B6-8704-A4B094DFEE39}" destId="{74678D08-7DC3-45A8-8AB2-59BECD03149F}" srcOrd="0" destOrd="0" presId="urn:microsoft.com/office/officeart/2017/3/layout/DropPinTimeline"/>
    <dgm:cxn modelId="{B7F2ABB2-F434-4A70-90CA-FC523872EFE7}" type="presParOf" srcId="{844AF489-C0D5-40B6-8704-A4B094DFEE39}" destId="{D10B0875-AFFC-4C02-9418-3C92270AE142}" srcOrd="1" destOrd="0" presId="urn:microsoft.com/office/officeart/2017/3/layout/DropPinTimeline"/>
    <dgm:cxn modelId="{032EA6B6-7EAF-4D15-8A2C-D56D22903D86}" type="presParOf" srcId="{D10B0875-AFFC-4C02-9418-3C92270AE142}" destId="{B07A6B50-718A-40F3-96DB-9B90823DCA42}" srcOrd="0" destOrd="0" presId="urn:microsoft.com/office/officeart/2017/3/layout/DropPinTimeline"/>
    <dgm:cxn modelId="{C7352A1D-7526-42FA-B6F2-AEA26CE6DC24}" type="presParOf" srcId="{D10B0875-AFFC-4C02-9418-3C92270AE142}" destId="{BEBF32EE-8A8C-48DD-B5C7-526897476378}" srcOrd="1" destOrd="0" presId="urn:microsoft.com/office/officeart/2017/3/layout/DropPinTimeline"/>
    <dgm:cxn modelId="{641D857C-D98D-4892-A0DD-C7F2A216CD42}" type="presParOf" srcId="{844AF489-C0D5-40B6-8704-A4B094DFEE39}" destId="{516653E5-57B2-45D7-A704-D432757B544D}" srcOrd="2" destOrd="0" presId="urn:microsoft.com/office/officeart/2017/3/layout/DropPinTimeline"/>
    <dgm:cxn modelId="{CEC383CA-2456-472E-817D-412C0978AE6E}" type="presParOf" srcId="{844AF489-C0D5-40B6-8704-A4B094DFEE39}" destId="{207776EA-6902-48B1-B2B0-B15C5FAB4E89}" srcOrd="3" destOrd="0" presId="urn:microsoft.com/office/officeart/2017/3/layout/DropPinTimeline"/>
    <dgm:cxn modelId="{96806F86-9743-4057-B5F1-AB71D37C0FEB}" type="presParOf" srcId="{844AF489-C0D5-40B6-8704-A4B094DFEE39}" destId="{1025DB19-7F58-4F1F-B2FE-9AFBAFE29070}" srcOrd="4" destOrd="0" presId="urn:microsoft.com/office/officeart/2017/3/layout/DropPinTimeline"/>
    <dgm:cxn modelId="{25D2B34F-321A-4032-930F-A6AA6F757BBC}" type="presParOf" srcId="{844AF489-C0D5-40B6-8704-A4B094DFEE39}" destId="{BBBEB7CD-EA86-4A5B-AC29-D54D2E1E7E0C}" srcOrd="5" destOrd="0" presId="urn:microsoft.com/office/officeart/2017/3/layout/DropPinTimeline"/>
    <dgm:cxn modelId="{3E551387-F54A-4D5A-BAFD-EDCECC1039D5}" type="presParOf" srcId="{2E97FA23-7594-4604-A04F-50AF11E22C81}" destId="{B8248867-EF9E-46C9-A8E7-D0089A157536}" srcOrd="9" destOrd="0" presId="urn:microsoft.com/office/officeart/2017/3/layout/DropPinTimeline"/>
    <dgm:cxn modelId="{E0A1675C-A89F-4C84-8C56-2A400C3D682E}" type="presParOf" srcId="{2E97FA23-7594-4604-A04F-50AF11E22C81}" destId="{33513814-0DC4-4317-B1A5-FA94FCE8CB37}" srcOrd="10" destOrd="0" presId="urn:microsoft.com/office/officeart/2017/3/layout/DropPinTimeline"/>
    <dgm:cxn modelId="{85676AF5-367C-4451-9D4E-5711D46B1028}" type="presParOf" srcId="{33513814-0DC4-4317-B1A5-FA94FCE8CB37}" destId="{CF0277E9-C9BB-41C5-A301-232D1BB36B79}" srcOrd="0" destOrd="0" presId="urn:microsoft.com/office/officeart/2017/3/layout/DropPinTimeline"/>
    <dgm:cxn modelId="{78392285-08AE-4760-A3BF-3BFC1CC2E4F2}" type="presParOf" srcId="{33513814-0DC4-4317-B1A5-FA94FCE8CB37}" destId="{5C5B15E8-2EE8-48D1-8598-DC7A9814B638}" srcOrd="1" destOrd="0" presId="urn:microsoft.com/office/officeart/2017/3/layout/DropPinTimeline"/>
    <dgm:cxn modelId="{FAB12BA0-603B-400C-A98E-31D0DD61AA5F}" type="presParOf" srcId="{5C5B15E8-2EE8-48D1-8598-DC7A9814B638}" destId="{BD5EEA41-0664-40EF-8A75-793F74075F7D}" srcOrd="0" destOrd="0" presId="urn:microsoft.com/office/officeart/2017/3/layout/DropPinTimeline"/>
    <dgm:cxn modelId="{00E9DB32-0215-445A-A08D-3A2742AB0558}" type="presParOf" srcId="{5C5B15E8-2EE8-48D1-8598-DC7A9814B638}" destId="{3AA6F010-7400-43EE-9356-8D28A4AA528A}" srcOrd="1" destOrd="0" presId="urn:microsoft.com/office/officeart/2017/3/layout/DropPinTimeline"/>
    <dgm:cxn modelId="{3F2EA151-4DF8-4D00-AC3E-ED504ABC0B21}" type="presParOf" srcId="{33513814-0DC4-4317-B1A5-FA94FCE8CB37}" destId="{7D4EB347-7DD3-46B2-9E3A-11C3BF7EE0B7}" srcOrd="2" destOrd="0" presId="urn:microsoft.com/office/officeart/2017/3/layout/DropPinTimeline"/>
    <dgm:cxn modelId="{AB4E83B7-23CF-4719-85D0-D9E22AD36B4D}" type="presParOf" srcId="{33513814-0DC4-4317-B1A5-FA94FCE8CB37}" destId="{873926E1-5197-4AB1-AA49-A5528FD5354B}" srcOrd="3" destOrd="0" presId="urn:microsoft.com/office/officeart/2017/3/layout/DropPinTimeline"/>
    <dgm:cxn modelId="{2228A50A-4A1C-4341-A82F-F85D29C35246}" type="presParOf" srcId="{33513814-0DC4-4317-B1A5-FA94FCE8CB37}" destId="{4CC4AEA5-609A-48CE-9A97-F766EB5986DA}" srcOrd="4" destOrd="0" presId="urn:microsoft.com/office/officeart/2017/3/layout/DropPinTimeline"/>
    <dgm:cxn modelId="{C6D4761F-3731-47AA-BDB1-C480BE47B922}" type="presParOf" srcId="{33513814-0DC4-4317-B1A5-FA94FCE8CB37}" destId="{4E0DE5B0-B484-40A5-A191-38458BEB3E54}" srcOrd="5" destOrd="0" presId="urn:microsoft.com/office/officeart/2017/3/layout/DropPinTimeline"/>
    <dgm:cxn modelId="{7E00DBE8-F755-492D-98E3-E12A338ACF9C}" type="presParOf" srcId="{2E97FA23-7594-4604-A04F-50AF11E22C81}" destId="{44C49511-ECC6-4FA9-B4D7-DB943C4DAF2C}" srcOrd="11" destOrd="0" presId="urn:microsoft.com/office/officeart/2017/3/layout/DropPinTimeline"/>
    <dgm:cxn modelId="{1C9E8D3A-82CC-4F2D-84B4-D3C0176131F9}" type="presParOf" srcId="{2E97FA23-7594-4604-A04F-50AF11E22C81}" destId="{86129ADA-3D18-4FD3-9A1C-35E388470C90}" srcOrd="12" destOrd="0" presId="urn:microsoft.com/office/officeart/2017/3/layout/DropPinTimeline"/>
    <dgm:cxn modelId="{26DB7086-2D9D-451D-B7A3-CE02F9686CAE}" type="presParOf" srcId="{86129ADA-3D18-4FD3-9A1C-35E388470C90}" destId="{6242BC02-108C-4795-BF1B-54F9BC7A1811}" srcOrd="0" destOrd="0" presId="urn:microsoft.com/office/officeart/2017/3/layout/DropPinTimeline"/>
    <dgm:cxn modelId="{2C323E39-95FF-482E-B37D-A7205831CD0D}" type="presParOf" srcId="{86129ADA-3D18-4FD3-9A1C-35E388470C90}" destId="{7D2DEF81-0F36-4FD1-B79C-E7336558C77C}" srcOrd="1" destOrd="0" presId="urn:microsoft.com/office/officeart/2017/3/layout/DropPinTimeline"/>
    <dgm:cxn modelId="{D34E16EC-8133-4810-BDDF-5294564CF164}" type="presParOf" srcId="{7D2DEF81-0F36-4FD1-B79C-E7336558C77C}" destId="{03851F3B-3A3F-4F0F-8FF8-15E8EA6E6E5D}" srcOrd="0" destOrd="0" presId="urn:microsoft.com/office/officeart/2017/3/layout/DropPinTimeline"/>
    <dgm:cxn modelId="{7D40DF69-9B3D-4CEA-B726-DD39745AD370}" type="presParOf" srcId="{7D2DEF81-0F36-4FD1-B79C-E7336558C77C}" destId="{0A7E1AE5-3C2A-42EF-860D-3A75F7D4391E}" srcOrd="1" destOrd="0" presId="urn:microsoft.com/office/officeart/2017/3/layout/DropPinTimeline"/>
    <dgm:cxn modelId="{61F5C25F-EA03-4D15-A18D-CD1D68CF097C}" type="presParOf" srcId="{86129ADA-3D18-4FD3-9A1C-35E388470C90}" destId="{4A989656-A29F-4F2D-8BBB-4EC3563DADF6}" srcOrd="2" destOrd="0" presId="urn:microsoft.com/office/officeart/2017/3/layout/DropPinTimeline"/>
    <dgm:cxn modelId="{59FE0022-6196-4996-8C3E-43F87F6FEB6E}" type="presParOf" srcId="{86129ADA-3D18-4FD3-9A1C-35E388470C90}" destId="{4486332E-9C01-4C46-8E28-3FA3D6C4D55C}" srcOrd="3" destOrd="0" presId="urn:microsoft.com/office/officeart/2017/3/layout/DropPinTimeline"/>
    <dgm:cxn modelId="{91FB618E-1379-4CA8-8D61-895109B4A798}" type="presParOf" srcId="{86129ADA-3D18-4FD3-9A1C-35E388470C90}" destId="{B6EF6851-2B79-4454-BB5B-42E2B360A52F}" srcOrd="4" destOrd="0" presId="urn:microsoft.com/office/officeart/2017/3/layout/DropPinTimeline"/>
    <dgm:cxn modelId="{909678C7-A8F0-4A21-9DA5-13F111EC920A}" type="presParOf" srcId="{86129ADA-3D18-4FD3-9A1C-35E388470C90}" destId="{6CD8CD9B-B407-4E49-8940-C570AD73D35D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7BBCD-A398-40AC-A4AD-37C0B5EC2A5A}">
      <dsp:nvSpPr>
        <dsp:cNvPr id="0" name=""/>
        <dsp:cNvSpPr/>
      </dsp:nvSpPr>
      <dsp:spPr>
        <a:xfrm>
          <a:off x="0" y="725905"/>
          <a:ext cx="9114455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FBCA8A-27BF-46CC-98CD-152E97B1C249}">
      <dsp:nvSpPr>
        <dsp:cNvPr id="0" name=""/>
        <dsp:cNvSpPr/>
      </dsp:nvSpPr>
      <dsp:spPr>
        <a:xfrm rot="8100000">
          <a:off x="25106" y="167292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548D1A-9552-4074-BA5F-AF68BDC1E7A1}">
      <dsp:nvSpPr>
        <dsp:cNvPr id="0" name=""/>
        <dsp:cNvSpPr/>
      </dsp:nvSpPr>
      <dsp:spPr>
        <a:xfrm>
          <a:off x="36967" y="17915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50F450-EC1D-402F-B0E2-A15D4BC33D40}">
      <dsp:nvSpPr>
        <dsp:cNvPr id="0" name=""/>
        <dsp:cNvSpPr/>
      </dsp:nvSpPr>
      <dsp:spPr>
        <a:xfrm>
          <a:off x="153983" y="296169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開放報名</a:t>
          </a:r>
        </a:p>
      </dsp:txBody>
      <dsp:txXfrm>
        <a:off x="153983" y="296169"/>
        <a:ext cx="1892122" cy="429736"/>
      </dsp:txXfrm>
    </dsp:sp>
    <dsp:sp modelId="{FD59102E-1971-4505-9460-046AA5D1EB26}">
      <dsp:nvSpPr>
        <dsp:cNvPr id="0" name=""/>
        <dsp:cNvSpPr/>
      </dsp:nvSpPr>
      <dsp:spPr>
        <a:xfrm>
          <a:off x="153983" y="14518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 </a:t>
          </a:r>
          <a:r>
            <a:rPr lang="en-US" altLang="zh-TW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2026.9.14</a:t>
          </a:r>
          <a:endParaRPr lang="zh-TW" altLang="en-US" sz="1400" kern="12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sp:txBody>
      <dsp:txXfrm>
        <a:off x="153983" y="145181"/>
        <a:ext cx="1892122" cy="150988"/>
      </dsp:txXfrm>
    </dsp:sp>
    <dsp:sp modelId="{9BF40A3C-8F6F-4DAE-BA45-7517E97A94E8}">
      <dsp:nvSpPr>
        <dsp:cNvPr id="0" name=""/>
        <dsp:cNvSpPr/>
      </dsp:nvSpPr>
      <dsp:spPr>
        <a:xfrm>
          <a:off x="78489" y="296169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44E43F-1D35-49A8-BF3E-4A5EF0FFF98F}">
      <dsp:nvSpPr>
        <dsp:cNvPr id="0" name=""/>
        <dsp:cNvSpPr/>
      </dsp:nvSpPr>
      <dsp:spPr>
        <a:xfrm>
          <a:off x="64900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9743D-F243-421D-85BB-DBF9D1B56463}">
      <dsp:nvSpPr>
        <dsp:cNvPr id="0" name=""/>
        <dsp:cNvSpPr/>
      </dsp:nvSpPr>
      <dsp:spPr>
        <a:xfrm rot="18900000">
          <a:off x="1163239" y="1177753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B869C-EEAD-4BBE-AF89-90E53D6690C5}">
      <dsp:nvSpPr>
        <dsp:cNvPr id="0" name=""/>
        <dsp:cNvSpPr/>
      </dsp:nvSpPr>
      <dsp:spPr>
        <a:xfrm>
          <a:off x="1175100" y="118961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422B13-ACBA-4828-A1C8-3C9EAFA0CF23}">
      <dsp:nvSpPr>
        <dsp:cNvPr id="0" name=""/>
        <dsp:cNvSpPr/>
      </dsp:nvSpPr>
      <dsp:spPr>
        <a:xfrm>
          <a:off x="1292116" y="725905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kern="120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報名截止</a:t>
          </a:r>
          <a:endParaRPr lang="zh-TW" altLang="en-US" sz="1400" kern="12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sp:txBody>
      <dsp:txXfrm>
        <a:off x="1292116" y="725905"/>
        <a:ext cx="1892122" cy="429736"/>
      </dsp:txXfrm>
    </dsp:sp>
    <dsp:sp modelId="{D60E8E6D-4A05-4CF5-811D-FE4A60EE3138}">
      <dsp:nvSpPr>
        <dsp:cNvPr id="0" name=""/>
        <dsp:cNvSpPr/>
      </dsp:nvSpPr>
      <dsp:spPr>
        <a:xfrm>
          <a:off x="1292116" y="115564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 </a:t>
          </a:r>
          <a:r>
            <a:rPr lang="en-US" altLang="zh-TW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2026.10.31</a:t>
          </a:r>
          <a:endParaRPr lang="zh-TW" altLang="en-US" sz="1400" kern="12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sp:txBody>
      <dsp:txXfrm>
        <a:off x="1292116" y="1155641"/>
        <a:ext cx="1892122" cy="150988"/>
      </dsp:txXfrm>
    </dsp:sp>
    <dsp:sp modelId="{6EF49454-3AB1-41F1-8F42-F81089024BBE}">
      <dsp:nvSpPr>
        <dsp:cNvPr id="0" name=""/>
        <dsp:cNvSpPr/>
      </dsp:nvSpPr>
      <dsp:spPr>
        <a:xfrm>
          <a:off x="1216622" y="725905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2533F-F0B0-49EE-8783-0B297E6C8FF7}">
      <dsp:nvSpPr>
        <dsp:cNvPr id="0" name=""/>
        <dsp:cNvSpPr/>
      </dsp:nvSpPr>
      <dsp:spPr>
        <a:xfrm>
          <a:off x="1203033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E7190-B56B-484B-B5BB-79D62DEE8775}">
      <dsp:nvSpPr>
        <dsp:cNvPr id="0" name=""/>
        <dsp:cNvSpPr/>
      </dsp:nvSpPr>
      <dsp:spPr>
        <a:xfrm rot="8100000">
          <a:off x="2301373" y="167292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3ADE7-26D5-4530-A6B0-9D87819D4234}">
      <dsp:nvSpPr>
        <dsp:cNvPr id="0" name=""/>
        <dsp:cNvSpPr/>
      </dsp:nvSpPr>
      <dsp:spPr>
        <a:xfrm>
          <a:off x="2313233" y="17915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49B71-0B9C-478B-A592-DC1415CBD6FE}">
      <dsp:nvSpPr>
        <dsp:cNvPr id="0" name=""/>
        <dsp:cNvSpPr/>
      </dsp:nvSpPr>
      <dsp:spPr>
        <a:xfrm>
          <a:off x="2430249" y="296169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kern="120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HR</a:t>
          </a:r>
          <a:r>
            <a:rPr lang="zh-TW" altLang="en-US" sz="1400" kern="120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電話訪談</a:t>
          </a:r>
          <a:endParaRPr lang="zh-TW" altLang="en-US" sz="1400" kern="12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sp:txBody>
      <dsp:txXfrm>
        <a:off x="2430249" y="296169"/>
        <a:ext cx="1892122" cy="429736"/>
      </dsp:txXfrm>
    </dsp:sp>
    <dsp:sp modelId="{0EBBA0E0-7029-4A9A-9966-AAE4FDE99A81}">
      <dsp:nvSpPr>
        <dsp:cNvPr id="0" name=""/>
        <dsp:cNvSpPr/>
      </dsp:nvSpPr>
      <dsp:spPr>
        <a:xfrm>
          <a:off x="2430249" y="14518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 </a:t>
          </a:r>
          <a:r>
            <a:rPr lang="en-US" altLang="zh-TW" sz="1400" kern="1200" dirty="0">
              <a:solidFill>
                <a:srgbClr val="53565A"/>
              </a:solidFill>
              <a:ea typeface="微軟正黑體" panose="020B0604030504040204" pitchFamily="34" charset="-120"/>
              <a:cs typeface="+mn-cs"/>
            </a:rPr>
            <a:t>2026.10-2026.11</a:t>
          </a:r>
          <a:endParaRPr lang="zh-TW" altLang="en-US" sz="1400" kern="12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sp:txBody>
      <dsp:txXfrm>
        <a:off x="2430249" y="145181"/>
        <a:ext cx="1892122" cy="150988"/>
      </dsp:txXfrm>
    </dsp:sp>
    <dsp:sp modelId="{7C79725B-8C6E-4E21-8221-B4A42A1DBE49}">
      <dsp:nvSpPr>
        <dsp:cNvPr id="0" name=""/>
        <dsp:cNvSpPr/>
      </dsp:nvSpPr>
      <dsp:spPr>
        <a:xfrm>
          <a:off x="2354755" y="296169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AB11AC-44DB-463B-9C11-676256D0324A}">
      <dsp:nvSpPr>
        <dsp:cNvPr id="0" name=""/>
        <dsp:cNvSpPr/>
      </dsp:nvSpPr>
      <dsp:spPr>
        <a:xfrm>
          <a:off x="2341166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725B37-B7E2-4750-8391-E458054387BB}">
      <dsp:nvSpPr>
        <dsp:cNvPr id="0" name=""/>
        <dsp:cNvSpPr/>
      </dsp:nvSpPr>
      <dsp:spPr>
        <a:xfrm rot="18900000">
          <a:off x="3439506" y="1177753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BE9D1F-EED6-4141-809E-635CE9D9FC58}">
      <dsp:nvSpPr>
        <dsp:cNvPr id="0" name=""/>
        <dsp:cNvSpPr/>
      </dsp:nvSpPr>
      <dsp:spPr>
        <a:xfrm>
          <a:off x="3451367" y="118961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8AEFB8-CD8A-4C38-B0D2-58D387CD3CB7}">
      <dsp:nvSpPr>
        <dsp:cNvPr id="0" name=""/>
        <dsp:cNvSpPr/>
      </dsp:nvSpPr>
      <dsp:spPr>
        <a:xfrm>
          <a:off x="3568383" y="725905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0" kern="1200" dirty="0">
              <a:solidFill>
                <a:srgbClr val="53565A"/>
              </a:solidFill>
              <a:latin typeface="Arial"/>
              <a:ea typeface="微軟正黑體"/>
              <a:cs typeface="+mn-cs"/>
            </a:rPr>
            <a:t>主管面談</a:t>
          </a:r>
          <a:endParaRPr lang="zh-TW" altLang="en-US" sz="1400" b="0" kern="1200" dirty="0">
            <a:solidFill>
              <a:srgbClr val="53565A"/>
            </a:solidFill>
            <a:ea typeface="微軟正黑體"/>
            <a:cs typeface="+mn-cs"/>
          </a:endParaRPr>
        </a:p>
      </dsp:txBody>
      <dsp:txXfrm>
        <a:off x="3568383" y="725905"/>
        <a:ext cx="1892122" cy="429736"/>
      </dsp:txXfrm>
    </dsp:sp>
    <dsp:sp modelId="{5FDDB3E8-AC0C-4AB6-A56F-5913E39141D5}">
      <dsp:nvSpPr>
        <dsp:cNvPr id="0" name=""/>
        <dsp:cNvSpPr/>
      </dsp:nvSpPr>
      <dsp:spPr>
        <a:xfrm>
          <a:off x="3568383" y="115564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1400" kern="1200" dirty="0">
              <a:solidFill>
                <a:srgbClr val="53565A"/>
              </a:solidFill>
              <a:ea typeface="微軟正黑體"/>
              <a:cs typeface="+mn-cs"/>
            </a:rPr>
            <a:t> </a:t>
          </a:r>
          <a:r>
            <a:rPr lang="en-US" altLang="zh-TW" sz="1400" b="1" kern="1200" dirty="0">
              <a:solidFill>
                <a:srgbClr val="53565A"/>
              </a:solidFill>
              <a:latin typeface="Arial"/>
              <a:ea typeface="微軟正黑體" panose="020B0604030504040204" pitchFamily="34" charset="-120"/>
              <a:cs typeface="+mn-cs"/>
            </a:rPr>
            <a:t>2026.11-2026.12</a:t>
          </a:r>
          <a:endParaRPr lang="zh-TW" altLang="en-US" sz="1400" b="1" kern="1200" dirty="0">
            <a:solidFill>
              <a:srgbClr val="53565A"/>
            </a:solidFill>
            <a:latin typeface="Arial"/>
            <a:ea typeface="微軟正黑體" panose="020B0604030504040204" pitchFamily="34" charset="-120"/>
            <a:cs typeface="+mn-cs"/>
          </a:endParaRPr>
        </a:p>
      </dsp:txBody>
      <dsp:txXfrm>
        <a:off x="3568383" y="1155641"/>
        <a:ext cx="1892122" cy="150988"/>
      </dsp:txXfrm>
    </dsp:sp>
    <dsp:sp modelId="{5F46A13F-934A-4C16-974D-C0DDF0C6703A}">
      <dsp:nvSpPr>
        <dsp:cNvPr id="0" name=""/>
        <dsp:cNvSpPr/>
      </dsp:nvSpPr>
      <dsp:spPr>
        <a:xfrm>
          <a:off x="3492888" y="725905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49195-ED9D-4FBD-893A-27FE0D03E8C7}">
      <dsp:nvSpPr>
        <dsp:cNvPr id="0" name=""/>
        <dsp:cNvSpPr/>
      </dsp:nvSpPr>
      <dsp:spPr>
        <a:xfrm>
          <a:off x="3479300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A6B50-718A-40F3-96DB-9B90823DCA42}">
      <dsp:nvSpPr>
        <dsp:cNvPr id="0" name=""/>
        <dsp:cNvSpPr/>
      </dsp:nvSpPr>
      <dsp:spPr>
        <a:xfrm rot="8100000">
          <a:off x="4577639" y="167292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BF32EE-8A8C-48DD-B5C7-526897476378}">
      <dsp:nvSpPr>
        <dsp:cNvPr id="0" name=""/>
        <dsp:cNvSpPr/>
      </dsp:nvSpPr>
      <dsp:spPr>
        <a:xfrm>
          <a:off x="4589500" y="17915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653E5-57B2-45D7-A704-D432757B544D}">
      <dsp:nvSpPr>
        <dsp:cNvPr id="0" name=""/>
        <dsp:cNvSpPr/>
      </dsp:nvSpPr>
      <dsp:spPr>
        <a:xfrm>
          <a:off x="4706516" y="296169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0" kern="1200" dirty="0">
              <a:solidFill>
                <a:srgbClr val="53565A"/>
              </a:solidFill>
              <a:ea typeface="微軟正黑體"/>
              <a:cs typeface="+mn-cs"/>
            </a:rPr>
            <a:t>取得</a:t>
          </a:r>
          <a:r>
            <a:rPr lang="en-US" altLang="zh-TW" sz="1400" b="0" kern="1200" dirty="0">
              <a:solidFill>
                <a:srgbClr val="53565A"/>
              </a:solidFill>
              <a:ea typeface="微軟正黑體"/>
              <a:cs typeface="+mn-cs"/>
            </a:rPr>
            <a:t>offer</a:t>
          </a:r>
          <a:endParaRPr lang="zh-TW" altLang="en-US" sz="1400" b="0" kern="1200" dirty="0">
            <a:solidFill>
              <a:srgbClr val="53565A"/>
            </a:solidFill>
            <a:ea typeface="微軟正黑體"/>
            <a:cs typeface="+mn-cs"/>
          </a:endParaRPr>
        </a:p>
      </dsp:txBody>
      <dsp:txXfrm>
        <a:off x="4706516" y="296169"/>
        <a:ext cx="1892122" cy="429736"/>
      </dsp:txXfrm>
    </dsp:sp>
    <dsp:sp modelId="{207776EA-6902-48B1-B2B0-B15C5FAB4E89}">
      <dsp:nvSpPr>
        <dsp:cNvPr id="0" name=""/>
        <dsp:cNvSpPr/>
      </dsp:nvSpPr>
      <dsp:spPr>
        <a:xfrm>
          <a:off x="4706516" y="14518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1400" b="1" kern="1200" dirty="0">
              <a:solidFill>
                <a:srgbClr val="53565A"/>
              </a:solidFill>
              <a:ea typeface="微軟正黑體"/>
              <a:cs typeface="+mn-cs"/>
            </a:rPr>
            <a:t>2027.01</a:t>
          </a:r>
          <a:endParaRPr lang="zh-TW" altLang="en-US" sz="1400" b="1" kern="1200" dirty="0">
            <a:solidFill>
              <a:srgbClr val="53565A"/>
            </a:solidFill>
            <a:ea typeface="微軟正黑體"/>
            <a:cs typeface="+mn-cs"/>
          </a:endParaRPr>
        </a:p>
      </dsp:txBody>
      <dsp:txXfrm>
        <a:off x="4706516" y="145181"/>
        <a:ext cx="1892122" cy="150988"/>
      </dsp:txXfrm>
    </dsp:sp>
    <dsp:sp modelId="{1025DB19-7F58-4F1F-B2FE-9AFBAFE29070}">
      <dsp:nvSpPr>
        <dsp:cNvPr id="0" name=""/>
        <dsp:cNvSpPr/>
      </dsp:nvSpPr>
      <dsp:spPr>
        <a:xfrm>
          <a:off x="4631022" y="296169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78D08-7DC3-45A8-8AB2-59BECD03149F}">
      <dsp:nvSpPr>
        <dsp:cNvPr id="0" name=""/>
        <dsp:cNvSpPr/>
      </dsp:nvSpPr>
      <dsp:spPr>
        <a:xfrm>
          <a:off x="4617433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5EEA41-0664-40EF-8A75-793F74075F7D}">
      <dsp:nvSpPr>
        <dsp:cNvPr id="0" name=""/>
        <dsp:cNvSpPr/>
      </dsp:nvSpPr>
      <dsp:spPr>
        <a:xfrm rot="18900000">
          <a:off x="5715773" y="1177753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6F010-7400-43EE-9356-8D28A4AA528A}">
      <dsp:nvSpPr>
        <dsp:cNvPr id="0" name=""/>
        <dsp:cNvSpPr/>
      </dsp:nvSpPr>
      <dsp:spPr>
        <a:xfrm>
          <a:off x="5727633" y="118961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EB347-7DD3-46B2-9E3A-11C3BF7EE0B7}">
      <dsp:nvSpPr>
        <dsp:cNvPr id="0" name=""/>
        <dsp:cNvSpPr/>
      </dsp:nvSpPr>
      <dsp:spPr>
        <a:xfrm>
          <a:off x="5844649" y="725905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3350" rIns="0" bIns="88900" numCol="1" spcCol="1270" anchor="b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0" kern="1200" dirty="0">
              <a:solidFill>
                <a:srgbClr val="53565A"/>
              </a:solidFill>
              <a:ea typeface="微軟正黑體"/>
              <a:cs typeface="+mn-cs"/>
            </a:rPr>
            <a:t>迎新活動</a:t>
          </a:r>
          <a:r>
            <a:rPr lang="en-US" altLang="zh-TW" sz="1400" b="0" kern="1200" dirty="0">
              <a:solidFill>
                <a:srgbClr val="53565A"/>
              </a:solidFill>
              <a:ea typeface="微軟正黑體"/>
              <a:cs typeface="+mn-cs"/>
            </a:rPr>
            <a:t>/</a:t>
          </a:r>
          <a:r>
            <a:rPr lang="zh-TW" altLang="en-US" sz="1400" b="0" kern="1200" dirty="0">
              <a:solidFill>
                <a:srgbClr val="53565A"/>
              </a:solidFill>
              <a:ea typeface="微軟正黑體"/>
              <a:cs typeface="+mn-cs"/>
            </a:rPr>
            <a:t>線上講座</a:t>
          </a:r>
        </a:p>
      </dsp:txBody>
      <dsp:txXfrm>
        <a:off x="5844649" y="725905"/>
        <a:ext cx="1892122" cy="429736"/>
      </dsp:txXfrm>
    </dsp:sp>
    <dsp:sp modelId="{873926E1-5197-4AB1-AA49-A5528FD5354B}">
      <dsp:nvSpPr>
        <dsp:cNvPr id="0" name=""/>
        <dsp:cNvSpPr/>
      </dsp:nvSpPr>
      <dsp:spPr>
        <a:xfrm>
          <a:off x="5844649" y="115564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altLang="zh-TW" sz="1400" b="1" kern="1200" dirty="0">
              <a:solidFill>
                <a:srgbClr val="53565A"/>
              </a:solidFill>
              <a:ea typeface="微軟正黑體"/>
              <a:cs typeface="+mn-cs"/>
            </a:rPr>
            <a:t>2027.02-2027.08</a:t>
          </a:r>
          <a:endParaRPr lang="zh-TW" altLang="en-US" sz="1400" b="1" kern="1200" dirty="0">
            <a:solidFill>
              <a:srgbClr val="53565A"/>
            </a:solidFill>
            <a:ea typeface="微軟正黑體"/>
            <a:cs typeface="+mn-cs"/>
          </a:endParaRPr>
        </a:p>
      </dsp:txBody>
      <dsp:txXfrm>
        <a:off x="5844649" y="1155641"/>
        <a:ext cx="1892122" cy="150988"/>
      </dsp:txXfrm>
    </dsp:sp>
    <dsp:sp modelId="{4CC4AEA5-609A-48CE-9A97-F766EB5986DA}">
      <dsp:nvSpPr>
        <dsp:cNvPr id="0" name=""/>
        <dsp:cNvSpPr/>
      </dsp:nvSpPr>
      <dsp:spPr>
        <a:xfrm>
          <a:off x="5769155" y="725905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277E9-C9BB-41C5-A301-232D1BB36B79}">
      <dsp:nvSpPr>
        <dsp:cNvPr id="0" name=""/>
        <dsp:cNvSpPr/>
      </dsp:nvSpPr>
      <dsp:spPr>
        <a:xfrm>
          <a:off x="5755566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51F3B-3A3F-4F0F-8FF8-15E8EA6E6E5D}">
      <dsp:nvSpPr>
        <dsp:cNvPr id="0" name=""/>
        <dsp:cNvSpPr/>
      </dsp:nvSpPr>
      <dsp:spPr>
        <a:xfrm rot="8100000">
          <a:off x="6853906" y="167292"/>
          <a:ext cx="106764" cy="106764"/>
        </a:xfrm>
        <a:prstGeom prst="teardrop">
          <a:avLst>
            <a:gd name="adj" fmla="val 11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7E1AE5-3C2A-42EF-860D-3A75F7D4391E}">
      <dsp:nvSpPr>
        <dsp:cNvPr id="0" name=""/>
        <dsp:cNvSpPr/>
      </dsp:nvSpPr>
      <dsp:spPr>
        <a:xfrm>
          <a:off x="6865767" y="179153"/>
          <a:ext cx="83043" cy="8304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89656-A29F-4F2D-8BBB-4EC3563DADF6}">
      <dsp:nvSpPr>
        <dsp:cNvPr id="0" name=""/>
        <dsp:cNvSpPr/>
      </dsp:nvSpPr>
      <dsp:spPr>
        <a:xfrm>
          <a:off x="6982782" y="296169"/>
          <a:ext cx="1892122" cy="429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8900" rIns="88900" bIns="13335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400" b="1" kern="1200" dirty="0">
              <a:solidFill>
                <a:schemeClr val="accent4"/>
              </a:solidFill>
              <a:latin typeface="Arial"/>
              <a:ea typeface="微軟正黑體"/>
              <a:cs typeface="+mn-cs"/>
            </a:rPr>
            <a:t>正式報到</a:t>
          </a:r>
          <a:endParaRPr lang="zh-TW" altLang="en-US" sz="1400" b="1" kern="1200" dirty="0">
            <a:solidFill>
              <a:schemeClr val="accent4"/>
            </a:solidFill>
            <a:ea typeface="微軟正黑體"/>
            <a:cs typeface="+mn-cs"/>
          </a:endParaRPr>
        </a:p>
      </dsp:txBody>
      <dsp:txXfrm>
        <a:off x="6982782" y="296169"/>
        <a:ext cx="1892122" cy="429736"/>
      </dsp:txXfrm>
    </dsp:sp>
    <dsp:sp modelId="{4486332E-9C01-4C46-8E28-3FA3D6C4D55C}">
      <dsp:nvSpPr>
        <dsp:cNvPr id="0" name=""/>
        <dsp:cNvSpPr/>
      </dsp:nvSpPr>
      <dsp:spPr>
        <a:xfrm>
          <a:off x="6982782" y="145181"/>
          <a:ext cx="1892122" cy="1509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88900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zh-TW" altLang="en-US" sz="1400" kern="1200" dirty="0">
              <a:solidFill>
                <a:srgbClr val="53565A"/>
              </a:solidFill>
              <a:ea typeface="微軟正黑體"/>
              <a:cs typeface="+mn-cs"/>
            </a:rPr>
            <a:t> </a:t>
          </a:r>
          <a:r>
            <a:rPr lang="en-US" altLang="zh-TW" sz="1400" kern="1200" dirty="0">
              <a:solidFill>
                <a:srgbClr val="53565A"/>
              </a:solidFill>
              <a:latin typeface="Arial"/>
              <a:ea typeface="微軟正黑體"/>
              <a:cs typeface="+mn-cs"/>
            </a:rPr>
            <a:t>2027.08-2028.04</a:t>
          </a:r>
          <a:endParaRPr lang="zh-TW" altLang="en-US" sz="1400" kern="1200" dirty="0">
            <a:solidFill>
              <a:srgbClr val="53565A"/>
            </a:solidFill>
            <a:ea typeface="微軟正黑體" panose="020B0604030504040204" pitchFamily="34" charset="-120"/>
            <a:cs typeface="+mn-cs"/>
          </a:endParaRPr>
        </a:p>
      </dsp:txBody>
      <dsp:txXfrm>
        <a:off x="6982782" y="145181"/>
        <a:ext cx="1892122" cy="150988"/>
      </dsp:txXfrm>
    </dsp:sp>
    <dsp:sp modelId="{B6EF6851-2B79-4454-BB5B-42E2B360A52F}">
      <dsp:nvSpPr>
        <dsp:cNvPr id="0" name=""/>
        <dsp:cNvSpPr/>
      </dsp:nvSpPr>
      <dsp:spPr>
        <a:xfrm>
          <a:off x="6907288" y="296169"/>
          <a:ext cx="0" cy="429736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42BC02-108C-4795-BF1B-54F9BC7A1811}">
      <dsp:nvSpPr>
        <dsp:cNvPr id="0" name=""/>
        <dsp:cNvSpPr/>
      </dsp:nvSpPr>
      <dsp:spPr>
        <a:xfrm>
          <a:off x="6893699" y="712316"/>
          <a:ext cx="27177" cy="271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65353-EF14-4BEA-ACD6-5022586792DA}" type="datetimeFigureOut">
              <a:t>2026/9/14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38071-BF34-41D8-B871-28FC6BC97507}" type="slidenum"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0096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https://team.amat.com/sites/TAIWAN/Facility/SitePages/%E5%BB%A0%%80%E4%BB%8B%E7%B4%B9.aspx</a:t>
            </a:r>
            <a:endParaRPr lang="zh-TW" alt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77954-F820-4125-B6DD-F07DB14523EB}" type="slidenum">
              <a:rPr lang="en-US" altLang="zh-TW" smtClean="0"/>
              <a:pPr/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1034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68D2B5-E20C-4553-958E-D2F1B030CD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893"/>
            <a:ext cx="12191999" cy="6856214"/>
          </a:xfrm>
          <a:prstGeom prst="rect">
            <a:avLst/>
          </a:prstGeom>
        </p:spPr>
      </p:pic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58302E94-062D-4621-A76E-5ED3F24C4DBA}"/>
              </a:ext>
            </a:extLst>
          </p:cNvPr>
          <p:cNvSpPr/>
          <p:nvPr/>
        </p:nvSpPr>
        <p:spPr>
          <a:xfrm rot="16200000">
            <a:off x="7518656" y="2184656"/>
            <a:ext cx="3300404" cy="6046286"/>
          </a:xfrm>
          <a:prstGeom prst="rtTriangle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83C277-7C82-4D41-9C0E-D44E171F00F8}"/>
              </a:ext>
            </a:extLst>
          </p:cNvPr>
          <p:cNvSpPr/>
          <p:nvPr/>
        </p:nvSpPr>
        <p:spPr>
          <a:xfrm>
            <a:off x="379512" y="3200400"/>
            <a:ext cx="9415968" cy="3657600"/>
          </a:xfrm>
          <a:prstGeom prst="rect">
            <a:avLst/>
          </a:prstGeom>
          <a:solidFill>
            <a:srgbClr val="347DA2">
              <a:alpha val="89804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235CE8-CDFE-43FA-A1AE-8F391B192A89}"/>
              </a:ext>
            </a:extLst>
          </p:cNvPr>
          <p:cNvSpPr txBox="1"/>
          <p:nvPr/>
        </p:nvSpPr>
        <p:spPr>
          <a:xfrm>
            <a:off x="800306" y="6577142"/>
            <a:ext cx="1682542" cy="16459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>
                <a:ln>
                  <a:noFill/>
                </a:ln>
                <a:solidFill>
                  <a:srgbClr val="B8E5F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Applied Materials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306" y="3557595"/>
            <a:ext cx="8601248" cy="1709016"/>
          </a:xfrm>
        </p:spPr>
        <p:txBody>
          <a:bodyPr anchor="b"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00306" y="5462422"/>
            <a:ext cx="8601248" cy="1111964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0" i="0" baseline="0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 baseline="0">
                <a:solidFill>
                  <a:schemeClr val="bg1"/>
                </a:solidFill>
              </a:defRPr>
            </a:lvl3pPr>
            <a:lvl4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dirty="0"/>
              <a:t>Presenter’s Name, Title, Company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436CE84-9425-B367-7AA7-788ED414F4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4842" y="5991642"/>
            <a:ext cx="1600617" cy="51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73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0E68D2B5-E20C-4553-958E-D2F1B030CD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93"/>
            <a:ext cx="12192000" cy="6856214"/>
          </a:xfrm>
          <a:prstGeom prst="rect">
            <a:avLst/>
          </a:prstGeom>
        </p:spPr>
      </p:pic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58302E94-062D-4621-A76E-5ED3F24C4DBA}"/>
              </a:ext>
            </a:extLst>
          </p:cNvPr>
          <p:cNvSpPr/>
          <p:nvPr/>
        </p:nvSpPr>
        <p:spPr>
          <a:xfrm rot="16200000">
            <a:off x="7518656" y="2184656"/>
            <a:ext cx="3300404" cy="6046286"/>
          </a:xfrm>
          <a:prstGeom prst="rtTriangle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83C277-7C82-4D41-9C0E-D44E171F00F8}"/>
              </a:ext>
            </a:extLst>
          </p:cNvPr>
          <p:cNvSpPr/>
          <p:nvPr/>
        </p:nvSpPr>
        <p:spPr>
          <a:xfrm>
            <a:off x="379512" y="3200400"/>
            <a:ext cx="9415968" cy="3657600"/>
          </a:xfrm>
          <a:prstGeom prst="rect">
            <a:avLst/>
          </a:prstGeom>
          <a:solidFill>
            <a:srgbClr val="347DA2">
              <a:alpha val="89804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43235CE8-CDFE-43FA-A1AE-8F391B192A89}"/>
              </a:ext>
            </a:extLst>
          </p:cNvPr>
          <p:cNvSpPr txBox="1"/>
          <p:nvPr/>
        </p:nvSpPr>
        <p:spPr>
          <a:xfrm>
            <a:off x="800306" y="6577142"/>
            <a:ext cx="1682542" cy="16459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>
                <a:ln>
                  <a:noFill/>
                </a:ln>
                <a:solidFill>
                  <a:srgbClr val="B8E5F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Applied Materials Confidential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306" y="3557595"/>
            <a:ext cx="8601248" cy="1709016"/>
          </a:xfrm>
        </p:spPr>
        <p:txBody>
          <a:bodyPr anchor="b"/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800306" y="5462422"/>
            <a:ext cx="8601248" cy="1111964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2000" b="0" i="0" baseline="0">
                <a:solidFill>
                  <a:schemeClr val="bg1"/>
                </a:solidFill>
              </a:defRPr>
            </a:lvl1pPr>
            <a:lvl2pPr marL="0" indent="0">
              <a:buFont typeface="Arial" panose="020B0604020202020204" pitchFamily="34" charset="0"/>
              <a:buChar char="​"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 baseline="0">
                <a:solidFill>
                  <a:schemeClr val="bg1"/>
                </a:solidFill>
              </a:defRPr>
            </a:lvl3pPr>
            <a:lvl4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4pPr>
            <a:lvl5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5pPr>
            <a:lvl6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6pPr>
            <a:lvl7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7pPr>
            <a:lvl8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8pPr>
            <a:lvl9pPr marL="0" indent="0">
              <a:spcBef>
                <a:spcPts val="1200"/>
              </a:spcBef>
              <a:buFont typeface="Arial" panose="020B0604020202020204" pitchFamily="34" charset="0"/>
              <a:buChar char="​"/>
              <a:defRPr sz="1200">
                <a:solidFill>
                  <a:schemeClr val="bg1"/>
                </a:solidFill>
              </a:defRPr>
            </a:lvl9pPr>
          </a:lstStyle>
          <a:p>
            <a:pPr lvl="0"/>
            <a:r>
              <a:rPr dirty="0"/>
              <a:t>Presenter’s Name, Title, Company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08F58F7-012C-DACF-72DD-FA8195EC4F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4842" y="5991642"/>
            <a:ext cx="1600617" cy="51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9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o not remove" hidden="1">
            <a:extLst>
              <a:ext uri="{FF2B5EF4-FFF2-40B4-BE49-F238E27FC236}">
                <a16:creationId xmlns:a16="http://schemas.microsoft.com/office/drawing/2014/main" id="{686887B7-29DB-4569-8207-57C9B0F1F7F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3" cy="12700"/>
          </a:xfrm>
          <a:prstGeom prst="octagon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7F085F-752F-4AE7-9DED-C9D26E7B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404EF-915C-4429-9CBA-40DD58FD8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F9951-C145-45D1-BF8B-AA740CD29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092CC1BA-5927-4016-85C4-2298B9EFFE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4"/>
          <a:srcRect t="1048" r="1049" b="6585"/>
          <a:stretch/>
        </p:blipFill>
        <p:spPr>
          <a:xfrm>
            <a:off x="1" y="894"/>
            <a:ext cx="12192000" cy="639990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CB32DB3-6DFB-4790-9538-9B738D768DB3}"/>
              </a:ext>
            </a:extLst>
          </p:cNvPr>
          <p:cNvGrpSpPr/>
          <p:nvPr/>
        </p:nvGrpSpPr>
        <p:grpSpPr>
          <a:xfrm>
            <a:off x="1" y="-1"/>
            <a:ext cx="12192000" cy="6261101"/>
            <a:chOff x="0" y="-1"/>
            <a:chExt cx="12188825" cy="626110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5D162-EF6C-48C1-819E-125B7F411D91}"/>
                </a:ext>
              </a:extLst>
            </p:cNvPr>
            <p:cNvSpPr/>
            <p:nvPr/>
          </p:nvSpPr>
          <p:spPr>
            <a:xfrm>
              <a:off x="0" y="0"/>
              <a:ext cx="12188825" cy="62611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85000"/>
                  </a:srgbClr>
                </a:gs>
                <a:gs pos="70000">
                  <a:srgbClr val="FFFFFF">
                    <a:alpha val="8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>
                <a:solidFill>
                  <a:schemeClr val="tx1"/>
                </a:solidFill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C68E0C9-6F6D-4AAA-8143-BB2F4E03A3F6}"/>
                </a:ext>
              </a:extLst>
            </p:cNvPr>
            <p:cNvGrpSpPr/>
            <p:nvPr/>
          </p:nvGrpSpPr>
          <p:grpSpPr>
            <a:xfrm>
              <a:off x="379413" y="-1"/>
              <a:ext cx="993420" cy="4420109"/>
              <a:chOff x="379413" y="-1"/>
              <a:chExt cx="993420" cy="4420109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28F9B83-71B0-489E-922C-57ABA64063D2}"/>
                  </a:ext>
                </a:extLst>
              </p:cNvPr>
              <p:cNvSpPr/>
              <p:nvPr/>
            </p:nvSpPr>
            <p:spPr>
              <a:xfrm>
                <a:off x="379413" y="-1"/>
                <a:ext cx="993420" cy="4420109"/>
              </a:xfrm>
              <a:custGeom>
                <a:avLst/>
                <a:gdLst>
                  <a:gd name="connsiteX0" fmla="*/ 0 w 993420"/>
                  <a:gd name="connsiteY0" fmla="*/ 0 h 4420109"/>
                  <a:gd name="connsiteX1" fmla="*/ 993420 w 993420"/>
                  <a:gd name="connsiteY1" fmla="*/ 0 h 4420109"/>
                  <a:gd name="connsiteX2" fmla="*/ 993420 w 993420"/>
                  <a:gd name="connsiteY2" fmla="*/ 3846557 h 4420109"/>
                  <a:gd name="connsiteX3" fmla="*/ 0 w 993420"/>
                  <a:gd name="connsiteY3" fmla="*/ 4420109 h 442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3420" h="4420109">
                    <a:moveTo>
                      <a:pt x="0" y="0"/>
                    </a:moveTo>
                    <a:lnTo>
                      <a:pt x="993420" y="0"/>
                    </a:lnTo>
                    <a:lnTo>
                      <a:pt x="993420" y="3846557"/>
                    </a:lnTo>
                    <a:lnTo>
                      <a:pt x="0" y="442010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617793-16D8-4357-A1B0-F97DCFAEA850}"/>
                  </a:ext>
                </a:extLst>
              </p:cNvPr>
              <p:cNvSpPr txBox="1"/>
              <p:nvPr/>
            </p:nvSpPr>
            <p:spPr>
              <a:xfrm rot="16200000" flipH="1">
                <a:off x="-216484" y="1281350"/>
                <a:ext cx="21852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sz="3600" b="1">
                    <a:solidFill>
                      <a:schemeClr val="bg1"/>
                    </a:solidFill>
                  </a:rPr>
                  <a:t>AGENDA</a:t>
                </a:r>
              </a:p>
            </p:txBody>
          </p:sp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FA86FAC-612F-4943-A88A-0E35E8437F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7687" y="596900"/>
            <a:ext cx="9424802" cy="11887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1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D7B9F146-4145-457E-99E5-06CC6C3C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7686" y="1932093"/>
            <a:ext cx="9424802" cy="11887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2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17F384E-11C4-460C-9051-3022F27CAF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87686" y="3267286"/>
            <a:ext cx="9424802" cy="11887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3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D0B3D9C1-AA19-4BAF-9DBC-9422CE635B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7686" y="4602480"/>
            <a:ext cx="9424802" cy="11887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4</a:t>
            </a:r>
          </a:p>
        </p:txBody>
      </p:sp>
    </p:spTree>
    <p:extLst>
      <p:ext uri="{BB962C8B-B14F-4D97-AF65-F5344CB8AC3E}">
        <p14:creationId xmlns:p14="http://schemas.microsoft.com/office/powerpoint/2010/main" val="298312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5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042F29AC-86EC-4704-B669-E6A697DD9F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/>
          <a:srcRect t="1048" r="1049" b="6585"/>
          <a:stretch/>
        </p:blipFill>
        <p:spPr>
          <a:xfrm>
            <a:off x="1" y="894"/>
            <a:ext cx="12192000" cy="6399907"/>
          </a:xfrm>
          <a:prstGeom prst="rect">
            <a:avLst/>
          </a:prstGeom>
        </p:spPr>
      </p:pic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F6E76899-612A-4B0D-AD9B-1D8ABB571B5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3" cy="12700"/>
          </a:xfrm>
          <a:prstGeom prst="octagon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7F085F-752F-4AE7-9DED-C9D26E7B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404EF-915C-4429-9CBA-40DD58FD8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F9951-C145-45D1-BF8B-AA740CD29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74CF12-2D38-43A2-A259-F9D64CBE16C3}"/>
              </a:ext>
            </a:extLst>
          </p:cNvPr>
          <p:cNvGrpSpPr/>
          <p:nvPr/>
        </p:nvGrpSpPr>
        <p:grpSpPr>
          <a:xfrm>
            <a:off x="1" y="-1"/>
            <a:ext cx="12192000" cy="6261101"/>
            <a:chOff x="0" y="-1"/>
            <a:chExt cx="12188825" cy="626110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5D162-EF6C-48C1-819E-125B7F411D91}"/>
                </a:ext>
              </a:extLst>
            </p:cNvPr>
            <p:cNvSpPr/>
            <p:nvPr/>
          </p:nvSpPr>
          <p:spPr>
            <a:xfrm>
              <a:off x="0" y="0"/>
              <a:ext cx="12188825" cy="62611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85000"/>
                  </a:srgbClr>
                </a:gs>
                <a:gs pos="70000">
                  <a:srgbClr val="FFFFFF">
                    <a:alpha val="8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>
                <a:solidFill>
                  <a:schemeClr val="tx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7EED7AA-48EB-45B7-9103-BFDDB43DD0AF}"/>
                </a:ext>
              </a:extLst>
            </p:cNvPr>
            <p:cNvGrpSpPr/>
            <p:nvPr/>
          </p:nvGrpSpPr>
          <p:grpSpPr>
            <a:xfrm>
              <a:off x="379413" y="-1"/>
              <a:ext cx="993420" cy="4420109"/>
              <a:chOff x="379413" y="-1"/>
              <a:chExt cx="993420" cy="4420109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28F9B83-71B0-489E-922C-57ABA64063D2}"/>
                  </a:ext>
                </a:extLst>
              </p:cNvPr>
              <p:cNvSpPr/>
              <p:nvPr/>
            </p:nvSpPr>
            <p:spPr>
              <a:xfrm>
                <a:off x="379413" y="-1"/>
                <a:ext cx="993420" cy="4420109"/>
              </a:xfrm>
              <a:custGeom>
                <a:avLst/>
                <a:gdLst>
                  <a:gd name="connsiteX0" fmla="*/ 0 w 993420"/>
                  <a:gd name="connsiteY0" fmla="*/ 0 h 4420109"/>
                  <a:gd name="connsiteX1" fmla="*/ 993420 w 993420"/>
                  <a:gd name="connsiteY1" fmla="*/ 0 h 4420109"/>
                  <a:gd name="connsiteX2" fmla="*/ 993420 w 993420"/>
                  <a:gd name="connsiteY2" fmla="*/ 3846557 h 4420109"/>
                  <a:gd name="connsiteX3" fmla="*/ 0 w 993420"/>
                  <a:gd name="connsiteY3" fmla="*/ 4420109 h 442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3420" h="4420109">
                    <a:moveTo>
                      <a:pt x="0" y="0"/>
                    </a:moveTo>
                    <a:lnTo>
                      <a:pt x="993420" y="0"/>
                    </a:lnTo>
                    <a:lnTo>
                      <a:pt x="993420" y="3846557"/>
                    </a:lnTo>
                    <a:lnTo>
                      <a:pt x="0" y="442010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617793-16D8-4357-A1B0-F97DCFAEA850}"/>
                  </a:ext>
                </a:extLst>
              </p:cNvPr>
              <p:cNvSpPr txBox="1"/>
              <p:nvPr/>
            </p:nvSpPr>
            <p:spPr>
              <a:xfrm rot="16200000" flipH="1">
                <a:off x="-216484" y="1281350"/>
                <a:ext cx="21852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sz="3600" b="1">
                    <a:solidFill>
                      <a:schemeClr val="bg1"/>
                    </a:solidFill>
                  </a:rPr>
                  <a:t>AGENDA</a:t>
                </a:r>
              </a:p>
            </p:txBody>
          </p:sp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FA86FAC-612F-4943-A88A-0E35E8437F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7687" y="596900"/>
            <a:ext cx="9424802" cy="91440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1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D7B9F146-4145-457E-99E5-06CC6C3C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7686" y="1665666"/>
            <a:ext cx="9424802" cy="91440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2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17F384E-11C4-460C-9051-3022F27CAF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87686" y="2734432"/>
            <a:ext cx="9424802" cy="91440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3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D0B3D9C1-AA19-4BAF-9DBC-9422CE635B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7686" y="3803198"/>
            <a:ext cx="9424802" cy="91440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4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3E7D5B9D-BB3A-4488-B27E-A88BACB803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7686" y="4871965"/>
            <a:ext cx="9424802" cy="91440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5</a:t>
            </a:r>
          </a:p>
        </p:txBody>
      </p:sp>
    </p:spTree>
    <p:extLst>
      <p:ext uri="{BB962C8B-B14F-4D97-AF65-F5344CB8AC3E}">
        <p14:creationId xmlns:p14="http://schemas.microsoft.com/office/powerpoint/2010/main" val="427233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 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id="{F6CCDC1A-9748-4794-8DC7-1B3B438C947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/>
          <a:srcRect t="1048" r="1049" b="6585"/>
          <a:stretch/>
        </p:blipFill>
        <p:spPr>
          <a:xfrm>
            <a:off x="1" y="894"/>
            <a:ext cx="12192000" cy="639990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7F085F-752F-4AE7-9DED-C9D26E7BF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404EF-915C-4429-9CBA-40DD58FD8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7F9951-C145-45D1-BF8B-AA740CD29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1CE8BF-F944-4E15-B97A-B0718ECC8F18}"/>
              </a:ext>
            </a:extLst>
          </p:cNvPr>
          <p:cNvGrpSpPr/>
          <p:nvPr/>
        </p:nvGrpSpPr>
        <p:grpSpPr>
          <a:xfrm>
            <a:off x="1" y="-1"/>
            <a:ext cx="12192000" cy="6261101"/>
            <a:chOff x="0" y="-1"/>
            <a:chExt cx="12188825" cy="626110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AA5D162-EF6C-48C1-819E-125B7F411D91}"/>
                </a:ext>
              </a:extLst>
            </p:cNvPr>
            <p:cNvSpPr/>
            <p:nvPr/>
          </p:nvSpPr>
          <p:spPr>
            <a:xfrm>
              <a:off x="0" y="0"/>
              <a:ext cx="12188825" cy="62611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alpha val="85000"/>
                  </a:srgbClr>
                </a:gs>
                <a:gs pos="70000">
                  <a:srgbClr val="FFFFFF">
                    <a:alpha val="8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0"/>
              <a:tileRect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>
                <a:solidFill>
                  <a:schemeClr val="tx1"/>
                </a:solidFill>
              </a:endParaRP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FFB6483-6E04-4981-ACFC-A704ACC29D79}"/>
                </a:ext>
              </a:extLst>
            </p:cNvPr>
            <p:cNvGrpSpPr/>
            <p:nvPr/>
          </p:nvGrpSpPr>
          <p:grpSpPr>
            <a:xfrm>
              <a:off x="379413" y="-1"/>
              <a:ext cx="993420" cy="4420109"/>
              <a:chOff x="379413" y="-1"/>
              <a:chExt cx="993420" cy="4420109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28F9B83-71B0-489E-922C-57ABA64063D2}"/>
                  </a:ext>
                </a:extLst>
              </p:cNvPr>
              <p:cNvSpPr/>
              <p:nvPr/>
            </p:nvSpPr>
            <p:spPr>
              <a:xfrm>
                <a:off x="379413" y="-1"/>
                <a:ext cx="993420" cy="4420109"/>
              </a:xfrm>
              <a:custGeom>
                <a:avLst/>
                <a:gdLst>
                  <a:gd name="connsiteX0" fmla="*/ 0 w 993420"/>
                  <a:gd name="connsiteY0" fmla="*/ 0 h 4420109"/>
                  <a:gd name="connsiteX1" fmla="*/ 993420 w 993420"/>
                  <a:gd name="connsiteY1" fmla="*/ 0 h 4420109"/>
                  <a:gd name="connsiteX2" fmla="*/ 993420 w 993420"/>
                  <a:gd name="connsiteY2" fmla="*/ 3846557 h 4420109"/>
                  <a:gd name="connsiteX3" fmla="*/ 0 w 993420"/>
                  <a:gd name="connsiteY3" fmla="*/ 4420109 h 4420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3420" h="4420109">
                    <a:moveTo>
                      <a:pt x="0" y="0"/>
                    </a:moveTo>
                    <a:lnTo>
                      <a:pt x="993420" y="0"/>
                    </a:lnTo>
                    <a:lnTo>
                      <a:pt x="993420" y="3846557"/>
                    </a:lnTo>
                    <a:lnTo>
                      <a:pt x="0" y="4420109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F617793-16D8-4357-A1B0-F97DCFAEA850}"/>
                  </a:ext>
                </a:extLst>
              </p:cNvPr>
              <p:cNvSpPr txBox="1"/>
              <p:nvPr/>
            </p:nvSpPr>
            <p:spPr>
              <a:xfrm rot="16200000" flipH="1">
                <a:off x="-216484" y="1281350"/>
                <a:ext cx="218521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sz="3600" b="1">
                    <a:solidFill>
                      <a:schemeClr val="bg1"/>
                    </a:solidFill>
                  </a:rPr>
                  <a:t>AGENDA</a:t>
                </a:r>
              </a:p>
            </p:txBody>
          </p:sp>
        </p:grp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FA86FAC-612F-4943-A88A-0E35E8437F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87687" y="596900"/>
            <a:ext cx="9424802" cy="7315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1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D7B9F146-4145-457E-99E5-06CC6C3CE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87686" y="1488489"/>
            <a:ext cx="9424802" cy="7315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2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817F384E-11C4-460C-9051-3022F27CAF3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87686" y="2380078"/>
            <a:ext cx="9424802" cy="7315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3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D0B3D9C1-AA19-4BAF-9DBC-9422CE635B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87686" y="3271667"/>
            <a:ext cx="9424802" cy="7315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4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3E7D5B9D-BB3A-4488-B27E-A88BACB803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7686" y="4163256"/>
            <a:ext cx="9424802" cy="7315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5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469F98F5-4326-4FC2-9677-90BB63A775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7686" y="5054845"/>
            <a:ext cx="9424802" cy="731520"/>
          </a:xfrm>
          <a:solidFill>
            <a:schemeClr val="bg2"/>
          </a:solidFill>
          <a:effectLst>
            <a:outerShdw dist="181610" dir="10800000" algn="r" rotWithShape="0">
              <a:schemeClr val="accent2"/>
            </a:outerShdw>
          </a:effectLst>
        </p:spPr>
        <p:txBody>
          <a:bodyPr lIns="274320" tIns="0" rIns="274320" bIns="0" anchor="ctr"/>
          <a:lstStyle>
            <a:lvl1pPr marL="0" indent="0">
              <a:spcBef>
                <a:spcPts val="0"/>
              </a:spcBef>
              <a:buNone/>
              <a:defRPr sz="3000"/>
            </a:lvl1pPr>
            <a:lvl2pPr marL="0" indent="0">
              <a:spcBef>
                <a:spcPts val="0"/>
              </a:spcBef>
              <a:buNone/>
              <a:defRPr sz="3000"/>
            </a:lvl2pPr>
            <a:lvl3pPr marL="0" indent="0">
              <a:spcBef>
                <a:spcPts val="0"/>
              </a:spcBef>
              <a:buNone/>
              <a:defRPr sz="3000"/>
            </a:lvl3pPr>
            <a:lvl4pPr marL="0" indent="0">
              <a:spcBef>
                <a:spcPts val="0"/>
              </a:spcBef>
              <a:buNone/>
              <a:defRPr sz="3000"/>
            </a:lvl4pPr>
            <a:lvl5pPr marL="0" indent="0">
              <a:spcBef>
                <a:spcPts val="0"/>
              </a:spcBef>
              <a:buNone/>
              <a:defRPr sz="3000"/>
            </a:lvl5pPr>
            <a:lvl6pPr marL="0" indent="0">
              <a:spcBef>
                <a:spcPts val="0"/>
              </a:spcBef>
              <a:buNone/>
              <a:defRPr sz="3000"/>
            </a:lvl6pPr>
            <a:lvl7pPr marL="0" indent="0">
              <a:spcBef>
                <a:spcPts val="0"/>
              </a:spcBef>
              <a:buNone/>
              <a:defRPr sz="3000"/>
            </a:lvl7pPr>
            <a:lvl8pPr marL="0" indent="0">
              <a:spcBef>
                <a:spcPts val="0"/>
              </a:spcBef>
              <a:buNone/>
              <a:defRPr sz="3000"/>
            </a:lvl8pPr>
            <a:lvl9pPr marL="0" indent="0">
              <a:spcBef>
                <a:spcPts val="0"/>
              </a:spcBef>
              <a:buNone/>
              <a:defRPr sz="3000"/>
            </a:lvl9pPr>
          </a:lstStyle>
          <a:p>
            <a:pPr lvl="0"/>
            <a:r>
              <a:t>Agenda topic 6</a:t>
            </a:r>
          </a:p>
        </p:txBody>
      </p:sp>
    </p:spTree>
    <p:extLst>
      <p:ext uri="{BB962C8B-B14F-4D97-AF65-F5344CB8AC3E}">
        <p14:creationId xmlns:p14="http://schemas.microsoft.com/office/powerpoint/2010/main" val="89850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A737B"/>
                </a:solidFill>
              </a:defRPr>
            </a:lvl1pPr>
          </a:lstStyle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8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 - Abstr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DEBD8D8F-BB55-4F1C-9C0C-83338AE14C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95" r="4695" b="6343"/>
          <a:stretch/>
        </p:blipFill>
        <p:spPr>
          <a:xfrm>
            <a:off x="1" y="894"/>
            <a:ext cx="12192000" cy="639990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0850A4E-57A2-43FD-9D08-037B855D654C}"/>
              </a:ext>
            </a:extLst>
          </p:cNvPr>
          <p:cNvSpPr/>
          <p:nvPr/>
        </p:nvSpPr>
        <p:spPr>
          <a:xfrm>
            <a:off x="1" y="0"/>
            <a:ext cx="12192000" cy="64008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43000">
                <a:schemeClr val="accent1">
                  <a:alpha val="85000"/>
                </a:schemeClr>
              </a:gs>
              <a:gs pos="100000">
                <a:schemeClr val="accent1"/>
              </a:gs>
            </a:gsLst>
            <a:lin ang="14400000" scaled="0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92" y="2390776"/>
            <a:ext cx="8567805" cy="2701561"/>
          </a:xfrm>
        </p:spPr>
        <p:txBody>
          <a:bodyPr anchor="b"/>
          <a:lstStyle>
            <a:lvl1pPr algn="l">
              <a:defRPr sz="36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92" y="5092337"/>
            <a:ext cx="8567805" cy="1050925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4392" y="6577142"/>
            <a:ext cx="729635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6A737B"/>
                </a:solidFill>
              </a:defRPr>
            </a:lvl1pPr>
          </a:lstStyle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5250023" y="6577142"/>
            <a:ext cx="976154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2694" y="6577142"/>
            <a:ext cx="3018306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00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0148" y="886123"/>
            <a:ext cx="5597586" cy="5240043"/>
          </a:xfrm>
          <a:prstGeom prst="rect">
            <a:avLst/>
          </a:prstGeom>
          <a:noFill/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90" y="886123"/>
            <a:ext cx="5597586" cy="5240043"/>
          </a:xfrm>
          <a:prstGeom prst="rect">
            <a:avLst/>
          </a:prstGeom>
          <a:noFill/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74390" y="178814"/>
            <a:ext cx="11643344" cy="584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3019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1626" y="886124"/>
            <a:ext cx="3750017" cy="5286077"/>
          </a:xfrm>
          <a:prstGeom prst="rect">
            <a:avLst/>
          </a:prstGeom>
          <a:noFill/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90" y="886124"/>
            <a:ext cx="3750017" cy="5286077"/>
          </a:xfrm>
          <a:prstGeom prst="rect">
            <a:avLst/>
          </a:prstGeom>
          <a:noFill/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74390" y="178814"/>
            <a:ext cx="11634198" cy="584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168862" y="886124"/>
            <a:ext cx="3750017" cy="5286077"/>
          </a:xfrm>
          <a:prstGeom prst="rect">
            <a:avLst/>
          </a:prstGeom>
          <a:noFill/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15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410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7E7F0771-E0A2-4CF6-BA71-EFE15A5096A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3" cy="12700"/>
          </a:xfrm>
          <a:prstGeom prst="octagon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573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-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72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-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DDFBE5A0-DE6D-4B60-823C-8BF1716BF47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3" cy="12700"/>
          </a:xfrm>
          <a:prstGeom prst="octagon">
            <a:avLst/>
          </a:prstGeom>
          <a:noFill/>
          <a:ln w="127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12191999" cy="6400800"/>
          </a:xfrm>
          <a:prstGeom prst="rect">
            <a:avLst/>
          </a:prstGeom>
          <a:solidFill>
            <a:srgbClr val="8B8D8E"/>
          </a:solidFill>
        </p:spPr>
        <p:txBody>
          <a:bodyPr tIns="2286000"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5250023" y="6577142"/>
            <a:ext cx="976154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2694" y="6577142"/>
            <a:ext cx="3018306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560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BE7273BA-12B1-4FD7-83C6-354C61D8E32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/>
          <a:srcRect t="-1" b="-13"/>
          <a:stretch/>
        </p:blipFill>
        <p:spPr>
          <a:xfrm>
            <a:off x="1" y="893"/>
            <a:ext cx="12192000" cy="685710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9A8B9D3E-E278-43A0-A9E2-025CA1E88C25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29000">
                <a:schemeClr val="accent1">
                  <a:alpha val="85000"/>
                </a:schemeClr>
              </a:gs>
              <a:gs pos="100000">
                <a:schemeClr val="accent1"/>
              </a:gs>
            </a:gsLst>
            <a:lin ang="14400000" scaled="0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D5AC3B0-B55D-0068-28BF-6F06631541E1}"/>
              </a:ext>
            </a:extLst>
          </p:cNvPr>
          <p:cNvGrpSpPr/>
          <p:nvPr userDrawn="1"/>
        </p:nvGrpSpPr>
        <p:grpSpPr>
          <a:xfrm>
            <a:off x="3352086" y="2407548"/>
            <a:ext cx="5487739" cy="2038148"/>
            <a:chOff x="3351213" y="2407548"/>
            <a:chExt cx="5486310" cy="2038148"/>
          </a:xfrm>
        </p:grpSpPr>
        <p:grpSp>
          <p:nvGrpSpPr>
            <p:cNvPr id="2" name="Graphic 2">
              <a:extLst>
                <a:ext uri="{FF2B5EF4-FFF2-40B4-BE49-F238E27FC236}">
                  <a16:creationId xmlns:a16="http://schemas.microsoft.com/office/drawing/2014/main" id="{3BA0CFAE-60C4-0131-0CAA-72C6A7BE8402}"/>
                </a:ext>
              </a:extLst>
            </p:cNvPr>
            <p:cNvGrpSpPr/>
            <p:nvPr userDrawn="1"/>
          </p:nvGrpSpPr>
          <p:grpSpPr>
            <a:xfrm>
              <a:off x="3351213" y="2407548"/>
              <a:ext cx="5486310" cy="2038148"/>
              <a:chOff x="3351213" y="2407548"/>
              <a:chExt cx="5486310" cy="2038148"/>
            </a:xfrm>
            <a:solidFill>
              <a:schemeClr val="bg1"/>
            </a:solidFill>
          </p:grpSpPr>
          <p:grpSp>
            <p:nvGrpSpPr>
              <p:cNvPr id="3" name="Graphic 2">
                <a:extLst>
                  <a:ext uri="{FF2B5EF4-FFF2-40B4-BE49-F238E27FC236}">
                    <a16:creationId xmlns:a16="http://schemas.microsoft.com/office/drawing/2014/main" id="{1B4973E1-0DFE-D182-0D58-784FD9B7CE58}"/>
                  </a:ext>
                </a:extLst>
              </p:cNvPr>
              <p:cNvGrpSpPr/>
              <p:nvPr/>
            </p:nvGrpSpPr>
            <p:grpSpPr>
              <a:xfrm>
                <a:off x="5312623" y="4162306"/>
                <a:ext cx="3295307" cy="283389"/>
                <a:chOff x="5312623" y="4162306"/>
                <a:chExt cx="3295307" cy="283389"/>
              </a:xfrm>
              <a:grpFill/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18C1FFEA-9224-3214-2F17-D79FD6B700DF}"/>
                    </a:ext>
                  </a:extLst>
                </p:cNvPr>
                <p:cNvSpPr/>
                <p:nvPr/>
              </p:nvSpPr>
              <p:spPr>
                <a:xfrm>
                  <a:off x="5312623" y="4174310"/>
                  <a:ext cx="273341" cy="267384"/>
                </a:xfrm>
                <a:custGeom>
                  <a:avLst/>
                  <a:gdLst>
                    <a:gd name="connsiteX0" fmla="*/ 230215 w 273341"/>
                    <a:gd name="connsiteY0" fmla="*/ 0 h 267384"/>
                    <a:gd name="connsiteX1" fmla="*/ 273342 w 273341"/>
                    <a:gd name="connsiteY1" fmla="*/ 0 h 267384"/>
                    <a:gd name="connsiteX2" fmla="*/ 273342 w 273341"/>
                    <a:gd name="connsiteY2" fmla="*/ 267384 h 267384"/>
                    <a:gd name="connsiteX3" fmla="*/ 234217 w 273341"/>
                    <a:gd name="connsiteY3" fmla="*/ 267384 h 267384"/>
                    <a:gd name="connsiteX4" fmla="*/ 234217 w 273341"/>
                    <a:gd name="connsiteY4" fmla="*/ 68291 h 267384"/>
                    <a:gd name="connsiteX5" fmla="*/ 146008 w 273341"/>
                    <a:gd name="connsiteY5" fmla="*/ 239463 h 267384"/>
                    <a:gd name="connsiteX6" fmla="*/ 126890 w 273341"/>
                    <a:gd name="connsiteY6" fmla="*/ 239463 h 267384"/>
                    <a:gd name="connsiteX7" fmla="*/ 39125 w 273341"/>
                    <a:gd name="connsiteY7" fmla="*/ 68291 h 267384"/>
                    <a:gd name="connsiteX8" fmla="*/ 39125 w 273341"/>
                    <a:gd name="connsiteY8" fmla="*/ 267384 h 267384"/>
                    <a:gd name="connsiteX9" fmla="*/ 0 w 273341"/>
                    <a:gd name="connsiteY9" fmla="*/ 267384 h 267384"/>
                    <a:gd name="connsiteX10" fmla="*/ 0 w 273341"/>
                    <a:gd name="connsiteY10" fmla="*/ 0 h 267384"/>
                    <a:gd name="connsiteX11" fmla="*/ 43126 w 273341"/>
                    <a:gd name="connsiteY11" fmla="*/ 0 h 267384"/>
                    <a:gd name="connsiteX12" fmla="*/ 136493 w 273341"/>
                    <a:gd name="connsiteY12" fmla="*/ 182732 h 267384"/>
                    <a:gd name="connsiteX13" fmla="*/ 230304 w 273341"/>
                    <a:gd name="connsiteY13" fmla="*/ 0 h 267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3341" h="267384">
                      <a:moveTo>
                        <a:pt x="230215" y="0"/>
                      </a:moveTo>
                      <a:lnTo>
                        <a:pt x="273342" y="0"/>
                      </a:lnTo>
                      <a:lnTo>
                        <a:pt x="273342" y="267384"/>
                      </a:lnTo>
                      <a:lnTo>
                        <a:pt x="234217" y="267384"/>
                      </a:lnTo>
                      <a:lnTo>
                        <a:pt x="234217" y="68291"/>
                      </a:lnTo>
                      <a:lnTo>
                        <a:pt x="146008" y="239463"/>
                      </a:lnTo>
                      <a:lnTo>
                        <a:pt x="126890" y="239463"/>
                      </a:lnTo>
                      <a:lnTo>
                        <a:pt x="39125" y="68291"/>
                      </a:lnTo>
                      <a:lnTo>
                        <a:pt x="39125" y="267384"/>
                      </a:lnTo>
                      <a:lnTo>
                        <a:pt x="0" y="267384"/>
                      </a:lnTo>
                      <a:lnTo>
                        <a:pt x="0" y="0"/>
                      </a:lnTo>
                      <a:lnTo>
                        <a:pt x="43126" y="0"/>
                      </a:lnTo>
                      <a:lnTo>
                        <a:pt x="136493" y="182732"/>
                      </a:lnTo>
                      <a:lnTo>
                        <a:pt x="230304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47BC91C0-6353-6C1D-9611-A7BFD2C4302B}"/>
                    </a:ext>
                  </a:extLst>
                </p:cNvPr>
                <p:cNvSpPr/>
                <p:nvPr/>
              </p:nvSpPr>
              <p:spPr>
                <a:xfrm>
                  <a:off x="5620999" y="4246158"/>
                  <a:ext cx="203894" cy="199537"/>
                </a:xfrm>
                <a:custGeom>
                  <a:avLst/>
                  <a:gdLst>
                    <a:gd name="connsiteX0" fmla="*/ 93811 w 203894"/>
                    <a:gd name="connsiteY0" fmla="*/ 0 h 199537"/>
                    <a:gd name="connsiteX1" fmla="*/ 166815 w 203894"/>
                    <a:gd name="connsiteY1" fmla="*/ 44282 h 199537"/>
                    <a:gd name="connsiteX2" fmla="*/ 166815 w 203894"/>
                    <a:gd name="connsiteY2" fmla="*/ 4001 h 199537"/>
                    <a:gd name="connsiteX3" fmla="*/ 203895 w 203894"/>
                    <a:gd name="connsiteY3" fmla="*/ 4001 h 199537"/>
                    <a:gd name="connsiteX4" fmla="*/ 203895 w 203894"/>
                    <a:gd name="connsiteY4" fmla="*/ 195536 h 199537"/>
                    <a:gd name="connsiteX5" fmla="*/ 166815 w 203894"/>
                    <a:gd name="connsiteY5" fmla="*/ 195536 h 199537"/>
                    <a:gd name="connsiteX6" fmla="*/ 166815 w 203894"/>
                    <a:gd name="connsiteY6" fmla="*/ 154455 h 199537"/>
                    <a:gd name="connsiteX7" fmla="*/ 93811 w 203894"/>
                    <a:gd name="connsiteY7" fmla="*/ 199538 h 199537"/>
                    <a:gd name="connsiteX8" fmla="*/ 0 w 203894"/>
                    <a:gd name="connsiteY8" fmla="*/ 99769 h 199537"/>
                    <a:gd name="connsiteX9" fmla="*/ 93811 w 203894"/>
                    <a:gd name="connsiteY9" fmla="*/ 0 h 199537"/>
                    <a:gd name="connsiteX10" fmla="*/ 102170 w 203894"/>
                    <a:gd name="connsiteY10" fmla="*/ 165214 h 199537"/>
                    <a:gd name="connsiteX11" fmla="*/ 166815 w 203894"/>
                    <a:gd name="connsiteY11" fmla="*/ 99769 h 199537"/>
                    <a:gd name="connsiteX12" fmla="*/ 102170 w 203894"/>
                    <a:gd name="connsiteY12" fmla="*/ 34323 h 199537"/>
                    <a:gd name="connsiteX13" fmla="*/ 37169 w 203894"/>
                    <a:gd name="connsiteY13" fmla="*/ 99769 h 199537"/>
                    <a:gd name="connsiteX14" fmla="*/ 102170 w 203894"/>
                    <a:gd name="connsiteY14" fmla="*/ 165214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3894" h="199537">
                      <a:moveTo>
                        <a:pt x="93811" y="0"/>
                      </a:moveTo>
                      <a:cubicBezTo>
                        <a:pt x="128135" y="0"/>
                        <a:pt x="154455" y="17162"/>
                        <a:pt x="166815" y="44282"/>
                      </a:cubicBezTo>
                      <a:lnTo>
                        <a:pt x="166815" y="4001"/>
                      </a:lnTo>
                      <a:lnTo>
                        <a:pt x="203895" y="4001"/>
                      </a:lnTo>
                      <a:lnTo>
                        <a:pt x="203895" y="195536"/>
                      </a:lnTo>
                      <a:lnTo>
                        <a:pt x="166815" y="195536"/>
                      </a:lnTo>
                      <a:lnTo>
                        <a:pt x="166815" y="154455"/>
                      </a:lnTo>
                      <a:cubicBezTo>
                        <a:pt x="154455" y="182020"/>
                        <a:pt x="127334" y="199538"/>
                        <a:pt x="93811" y="199538"/>
                      </a:cubicBezTo>
                      <a:cubicBezTo>
                        <a:pt x="38325" y="199538"/>
                        <a:pt x="0" y="158456"/>
                        <a:pt x="0" y="99769"/>
                      </a:cubicBezTo>
                      <a:cubicBezTo>
                        <a:pt x="0" y="41081"/>
                        <a:pt x="38680" y="0"/>
                        <a:pt x="93811" y="0"/>
                      </a:cubicBezTo>
                      <a:close/>
                      <a:moveTo>
                        <a:pt x="102170" y="165214"/>
                      </a:moveTo>
                      <a:cubicBezTo>
                        <a:pt x="140050" y="165214"/>
                        <a:pt x="166815" y="138094"/>
                        <a:pt x="166815" y="99769"/>
                      </a:cubicBezTo>
                      <a:cubicBezTo>
                        <a:pt x="166815" y="61444"/>
                        <a:pt x="140495" y="34323"/>
                        <a:pt x="102170" y="34323"/>
                      </a:cubicBezTo>
                      <a:cubicBezTo>
                        <a:pt x="63845" y="34323"/>
                        <a:pt x="37169" y="60644"/>
                        <a:pt x="37169" y="99769"/>
                      </a:cubicBezTo>
                      <a:cubicBezTo>
                        <a:pt x="37169" y="138894"/>
                        <a:pt x="63489" y="165214"/>
                        <a:pt x="102170" y="165214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4CED1BFA-0FEC-BA97-F80C-B19AA20FC342}"/>
                    </a:ext>
                  </a:extLst>
                </p:cNvPr>
                <p:cNvSpPr/>
                <p:nvPr/>
              </p:nvSpPr>
              <p:spPr>
                <a:xfrm>
                  <a:off x="5852460" y="4198230"/>
                  <a:ext cx="122087" cy="243375"/>
                </a:xfrm>
                <a:custGeom>
                  <a:avLst/>
                  <a:gdLst>
                    <a:gd name="connsiteX0" fmla="*/ 29521 w 122087"/>
                    <a:gd name="connsiteY0" fmla="*/ 0 h 243375"/>
                    <a:gd name="connsiteX1" fmla="*/ 66601 w 122087"/>
                    <a:gd name="connsiteY1" fmla="*/ 0 h 243375"/>
                    <a:gd name="connsiteX2" fmla="*/ 66601 w 122087"/>
                    <a:gd name="connsiteY2" fmla="*/ 51841 h 243375"/>
                    <a:gd name="connsiteX3" fmla="*/ 122088 w 122087"/>
                    <a:gd name="connsiteY3" fmla="*/ 51841 h 243375"/>
                    <a:gd name="connsiteX4" fmla="*/ 122088 w 122087"/>
                    <a:gd name="connsiteY4" fmla="*/ 85719 h 243375"/>
                    <a:gd name="connsiteX5" fmla="*/ 66601 w 122087"/>
                    <a:gd name="connsiteY5" fmla="*/ 85719 h 243375"/>
                    <a:gd name="connsiteX6" fmla="*/ 66601 w 122087"/>
                    <a:gd name="connsiteY6" fmla="*/ 162369 h 243375"/>
                    <a:gd name="connsiteX7" fmla="*/ 110884 w 122087"/>
                    <a:gd name="connsiteY7" fmla="*/ 208697 h 243375"/>
                    <a:gd name="connsiteX8" fmla="*/ 122088 w 122087"/>
                    <a:gd name="connsiteY8" fmla="*/ 208697 h 243375"/>
                    <a:gd name="connsiteX9" fmla="*/ 122088 w 122087"/>
                    <a:gd name="connsiteY9" fmla="*/ 243376 h 243375"/>
                    <a:gd name="connsiteX10" fmla="*/ 110884 w 122087"/>
                    <a:gd name="connsiteY10" fmla="*/ 243376 h 243375"/>
                    <a:gd name="connsiteX11" fmla="*/ 29521 w 122087"/>
                    <a:gd name="connsiteY11" fmla="*/ 162369 h 243375"/>
                    <a:gd name="connsiteX12" fmla="*/ 29521 w 122087"/>
                    <a:gd name="connsiteY12" fmla="*/ 85719 h 243375"/>
                    <a:gd name="connsiteX13" fmla="*/ 0 w 122087"/>
                    <a:gd name="connsiteY13" fmla="*/ 85719 h 243375"/>
                    <a:gd name="connsiteX14" fmla="*/ 0 w 122087"/>
                    <a:gd name="connsiteY14" fmla="*/ 51841 h 243375"/>
                    <a:gd name="connsiteX15" fmla="*/ 29521 w 122087"/>
                    <a:gd name="connsiteY15" fmla="*/ 51841 h 243375"/>
                    <a:gd name="connsiteX16" fmla="*/ 29521 w 122087"/>
                    <a:gd name="connsiteY16" fmla="*/ 0 h 24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2087" h="243375">
                      <a:moveTo>
                        <a:pt x="29521" y="0"/>
                      </a:moveTo>
                      <a:lnTo>
                        <a:pt x="66601" y="0"/>
                      </a:lnTo>
                      <a:lnTo>
                        <a:pt x="66601" y="51841"/>
                      </a:lnTo>
                      <a:lnTo>
                        <a:pt x="122088" y="51841"/>
                      </a:lnTo>
                      <a:lnTo>
                        <a:pt x="122088" y="85719"/>
                      </a:lnTo>
                      <a:lnTo>
                        <a:pt x="66601" y="85719"/>
                      </a:lnTo>
                      <a:lnTo>
                        <a:pt x="66601" y="162369"/>
                      </a:lnTo>
                      <a:cubicBezTo>
                        <a:pt x="66601" y="195892"/>
                        <a:pt x="78962" y="208697"/>
                        <a:pt x="110884" y="208697"/>
                      </a:cubicBezTo>
                      <a:lnTo>
                        <a:pt x="122088" y="208697"/>
                      </a:lnTo>
                      <a:lnTo>
                        <a:pt x="122088" y="243376"/>
                      </a:lnTo>
                      <a:lnTo>
                        <a:pt x="110884" y="243376"/>
                      </a:lnTo>
                      <a:cubicBezTo>
                        <a:pt x="55397" y="243376"/>
                        <a:pt x="29521" y="217855"/>
                        <a:pt x="29521" y="162369"/>
                      </a:cubicBezTo>
                      <a:lnTo>
                        <a:pt x="29521" y="85719"/>
                      </a:lnTo>
                      <a:lnTo>
                        <a:pt x="0" y="85719"/>
                      </a:lnTo>
                      <a:lnTo>
                        <a:pt x="0" y="51841"/>
                      </a:lnTo>
                      <a:lnTo>
                        <a:pt x="29521" y="51841"/>
                      </a:lnTo>
                      <a:lnTo>
                        <a:pt x="29521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E239A08C-38C5-04E4-13B4-5643FFC59D80}"/>
                    </a:ext>
                  </a:extLst>
                </p:cNvPr>
                <p:cNvSpPr/>
                <p:nvPr/>
              </p:nvSpPr>
              <p:spPr>
                <a:xfrm>
                  <a:off x="5986552" y="4246158"/>
                  <a:ext cx="196247" cy="199537"/>
                </a:xfrm>
                <a:custGeom>
                  <a:avLst/>
                  <a:gdLst>
                    <a:gd name="connsiteX0" fmla="*/ 99324 w 196247"/>
                    <a:gd name="connsiteY0" fmla="*/ 0 h 199537"/>
                    <a:gd name="connsiteX1" fmla="*/ 196248 w 196247"/>
                    <a:gd name="connsiteY1" fmla="*/ 97724 h 199537"/>
                    <a:gd name="connsiteX2" fmla="*/ 195092 w 196247"/>
                    <a:gd name="connsiteY2" fmla="*/ 112129 h 199537"/>
                    <a:gd name="connsiteX3" fmla="*/ 37435 w 196247"/>
                    <a:gd name="connsiteY3" fmla="*/ 112129 h 199537"/>
                    <a:gd name="connsiteX4" fmla="*/ 102081 w 196247"/>
                    <a:gd name="connsiteY4" fmla="*/ 169216 h 199537"/>
                    <a:gd name="connsiteX5" fmla="*/ 160769 w 196247"/>
                    <a:gd name="connsiteY5" fmla="*/ 140050 h 199537"/>
                    <a:gd name="connsiteX6" fmla="*/ 185133 w 196247"/>
                    <a:gd name="connsiteY6" fmla="*/ 159612 h 199537"/>
                    <a:gd name="connsiteX7" fmla="*/ 102170 w 196247"/>
                    <a:gd name="connsiteY7" fmla="*/ 199538 h 199537"/>
                    <a:gd name="connsiteX8" fmla="*/ 0 w 196247"/>
                    <a:gd name="connsiteY8" fmla="*/ 99769 h 199537"/>
                    <a:gd name="connsiteX9" fmla="*/ 99324 w 196247"/>
                    <a:gd name="connsiteY9" fmla="*/ 0 h 199537"/>
                    <a:gd name="connsiteX10" fmla="*/ 161213 w 196247"/>
                    <a:gd name="connsiteY10" fmla="*/ 88120 h 199537"/>
                    <a:gd name="connsiteX11" fmla="*/ 100125 w 196247"/>
                    <a:gd name="connsiteY11" fmla="*/ 30233 h 199537"/>
                    <a:gd name="connsiteX12" fmla="*/ 37435 w 196247"/>
                    <a:gd name="connsiteY12" fmla="*/ 88120 h 199537"/>
                    <a:gd name="connsiteX13" fmla="*/ 161124 w 196247"/>
                    <a:gd name="connsiteY13" fmla="*/ 88120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6247" h="199537">
                      <a:moveTo>
                        <a:pt x="99324" y="0"/>
                      </a:moveTo>
                      <a:cubicBezTo>
                        <a:pt x="156767" y="0"/>
                        <a:pt x="196248" y="40281"/>
                        <a:pt x="196248" y="97724"/>
                      </a:cubicBezTo>
                      <a:cubicBezTo>
                        <a:pt x="196248" y="102525"/>
                        <a:pt x="195892" y="107327"/>
                        <a:pt x="195092" y="112129"/>
                      </a:cubicBezTo>
                      <a:lnTo>
                        <a:pt x="37435" y="112129"/>
                      </a:lnTo>
                      <a:cubicBezTo>
                        <a:pt x="41437" y="146452"/>
                        <a:pt x="66601" y="169216"/>
                        <a:pt x="102081" y="169216"/>
                      </a:cubicBezTo>
                      <a:cubicBezTo>
                        <a:pt x="126445" y="169216"/>
                        <a:pt x="147964" y="158456"/>
                        <a:pt x="160769" y="140050"/>
                      </a:cubicBezTo>
                      <a:lnTo>
                        <a:pt x="185133" y="159612"/>
                      </a:lnTo>
                      <a:cubicBezTo>
                        <a:pt x="167615" y="185133"/>
                        <a:pt x="137204" y="199538"/>
                        <a:pt x="102170" y="199538"/>
                      </a:cubicBezTo>
                      <a:cubicBezTo>
                        <a:pt x="41526" y="199538"/>
                        <a:pt x="0" y="158812"/>
                        <a:pt x="0" y="99769"/>
                      </a:cubicBezTo>
                      <a:cubicBezTo>
                        <a:pt x="0" y="40726"/>
                        <a:pt x="40726" y="0"/>
                        <a:pt x="99324" y="0"/>
                      </a:cubicBezTo>
                      <a:close/>
                      <a:moveTo>
                        <a:pt x="161213" y="88120"/>
                      </a:moveTo>
                      <a:cubicBezTo>
                        <a:pt x="158012" y="52997"/>
                        <a:pt x="134448" y="30233"/>
                        <a:pt x="100125" y="30233"/>
                      </a:cubicBezTo>
                      <a:cubicBezTo>
                        <a:pt x="65801" y="30233"/>
                        <a:pt x="41081" y="53352"/>
                        <a:pt x="37435" y="88120"/>
                      </a:cubicBezTo>
                      <a:lnTo>
                        <a:pt x="161124" y="8812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FEEAC925-2204-1B64-EDC8-32F4901724BC}"/>
                    </a:ext>
                  </a:extLst>
                </p:cNvPr>
                <p:cNvSpPr/>
                <p:nvPr/>
              </p:nvSpPr>
              <p:spPr>
                <a:xfrm>
                  <a:off x="6215611" y="4246158"/>
                  <a:ext cx="104570" cy="195536"/>
                </a:xfrm>
                <a:custGeom>
                  <a:avLst/>
                  <a:gdLst>
                    <a:gd name="connsiteX0" fmla="*/ 104482 w 104570"/>
                    <a:gd name="connsiteY0" fmla="*/ 0 h 195536"/>
                    <a:gd name="connsiteX1" fmla="*/ 104482 w 104570"/>
                    <a:gd name="connsiteY1" fmla="*/ 39125 h 195536"/>
                    <a:gd name="connsiteX2" fmla="*/ 96123 w 104570"/>
                    <a:gd name="connsiteY2" fmla="*/ 39125 h 195536"/>
                    <a:gd name="connsiteX3" fmla="*/ 37080 w 104570"/>
                    <a:gd name="connsiteY3" fmla="*/ 106971 h 195536"/>
                    <a:gd name="connsiteX4" fmla="*/ 37080 w 104570"/>
                    <a:gd name="connsiteY4" fmla="*/ 195536 h 195536"/>
                    <a:gd name="connsiteX5" fmla="*/ 0 w 104570"/>
                    <a:gd name="connsiteY5" fmla="*/ 195536 h 195536"/>
                    <a:gd name="connsiteX6" fmla="*/ 0 w 104570"/>
                    <a:gd name="connsiteY6" fmla="*/ 4001 h 195536"/>
                    <a:gd name="connsiteX7" fmla="*/ 37080 w 104570"/>
                    <a:gd name="connsiteY7" fmla="*/ 4001 h 195536"/>
                    <a:gd name="connsiteX8" fmla="*/ 37080 w 104570"/>
                    <a:gd name="connsiteY8" fmla="*/ 52285 h 195536"/>
                    <a:gd name="connsiteX9" fmla="*/ 100569 w 104570"/>
                    <a:gd name="connsiteY9" fmla="*/ 0 h 195536"/>
                    <a:gd name="connsiteX10" fmla="*/ 104571 w 104570"/>
                    <a:gd name="connsiteY10" fmla="*/ 0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570" h="195536">
                      <a:moveTo>
                        <a:pt x="104482" y="0"/>
                      </a:moveTo>
                      <a:lnTo>
                        <a:pt x="104482" y="39125"/>
                      </a:lnTo>
                      <a:lnTo>
                        <a:pt x="96123" y="39125"/>
                      </a:lnTo>
                      <a:cubicBezTo>
                        <a:pt x="59399" y="39125"/>
                        <a:pt x="37080" y="65090"/>
                        <a:pt x="37080" y="106971"/>
                      </a:cubicBezTo>
                      <a:lnTo>
                        <a:pt x="37080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7080" y="4001"/>
                      </a:lnTo>
                      <a:lnTo>
                        <a:pt x="37080" y="52285"/>
                      </a:lnTo>
                      <a:cubicBezTo>
                        <a:pt x="45438" y="19207"/>
                        <a:pt x="69002" y="0"/>
                        <a:pt x="100569" y="0"/>
                      </a:cubicBezTo>
                      <a:lnTo>
                        <a:pt x="104571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AD7DDE37-97CD-828B-A797-FE6722E03E1F}"/>
                    </a:ext>
                  </a:extLst>
                </p:cNvPr>
                <p:cNvSpPr/>
                <p:nvPr/>
              </p:nvSpPr>
              <p:spPr>
                <a:xfrm>
                  <a:off x="6340811" y="4163907"/>
                  <a:ext cx="49084" cy="277787"/>
                </a:xfrm>
                <a:custGeom>
                  <a:avLst/>
                  <a:gdLst>
                    <a:gd name="connsiteX0" fmla="*/ 24720 w 49084"/>
                    <a:gd name="connsiteY0" fmla="*/ 0 h 277787"/>
                    <a:gd name="connsiteX1" fmla="*/ 49084 w 49084"/>
                    <a:gd name="connsiteY1" fmla="*/ 24720 h 277787"/>
                    <a:gd name="connsiteX2" fmla="*/ 24720 w 49084"/>
                    <a:gd name="connsiteY2" fmla="*/ 48640 h 277787"/>
                    <a:gd name="connsiteX3" fmla="*/ 0 w 49084"/>
                    <a:gd name="connsiteY3" fmla="*/ 24720 h 277787"/>
                    <a:gd name="connsiteX4" fmla="*/ 24720 w 49084"/>
                    <a:gd name="connsiteY4" fmla="*/ 0 h 277787"/>
                    <a:gd name="connsiteX5" fmla="*/ 6047 w 49084"/>
                    <a:gd name="connsiteY5" fmla="*/ 86253 h 277787"/>
                    <a:gd name="connsiteX6" fmla="*/ 42771 w 49084"/>
                    <a:gd name="connsiteY6" fmla="*/ 86253 h 277787"/>
                    <a:gd name="connsiteX7" fmla="*/ 42771 w 49084"/>
                    <a:gd name="connsiteY7" fmla="*/ 277788 h 277787"/>
                    <a:gd name="connsiteX8" fmla="*/ 6047 w 49084"/>
                    <a:gd name="connsiteY8" fmla="*/ 277788 h 277787"/>
                    <a:gd name="connsiteX9" fmla="*/ 6047 w 49084"/>
                    <a:gd name="connsiteY9" fmla="*/ 86253 h 27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084" h="277787">
                      <a:moveTo>
                        <a:pt x="24720" y="0"/>
                      </a:moveTo>
                      <a:cubicBezTo>
                        <a:pt x="39481" y="0"/>
                        <a:pt x="49084" y="9603"/>
                        <a:pt x="49084" y="24720"/>
                      </a:cubicBezTo>
                      <a:cubicBezTo>
                        <a:pt x="49084" y="39125"/>
                        <a:pt x="39481" y="48640"/>
                        <a:pt x="24720" y="48640"/>
                      </a:cubicBezTo>
                      <a:cubicBezTo>
                        <a:pt x="9959" y="48640"/>
                        <a:pt x="0" y="39036"/>
                        <a:pt x="0" y="24720"/>
                      </a:cubicBezTo>
                      <a:cubicBezTo>
                        <a:pt x="0" y="9514"/>
                        <a:pt x="9604" y="0"/>
                        <a:pt x="24720" y="0"/>
                      </a:cubicBezTo>
                      <a:close/>
                      <a:moveTo>
                        <a:pt x="6047" y="86253"/>
                      </a:moveTo>
                      <a:lnTo>
                        <a:pt x="42771" y="86253"/>
                      </a:lnTo>
                      <a:lnTo>
                        <a:pt x="42771" y="277788"/>
                      </a:lnTo>
                      <a:lnTo>
                        <a:pt x="6047" y="277788"/>
                      </a:lnTo>
                      <a:lnTo>
                        <a:pt x="6047" y="86253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CA1CE4EA-260C-34D9-01AD-5A9CF8B1794B}"/>
                    </a:ext>
                  </a:extLst>
                </p:cNvPr>
                <p:cNvSpPr/>
                <p:nvPr/>
              </p:nvSpPr>
              <p:spPr>
                <a:xfrm>
                  <a:off x="6416216" y="4246158"/>
                  <a:ext cx="203894" cy="199537"/>
                </a:xfrm>
                <a:custGeom>
                  <a:avLst/>
                  <a:gdLst>
                    <a:gd name="connsiteX0" fmla="*/ 93811 w 203894"/>
                    <a:gd name="connsiteY0" fmla="*/ 0 h 199537"/>
                    <a:gd name="connsiteX1" fmla="*/ 166815 w 203894"/>
                    <a:gd name="connsiteY1" fmla="*/ 44282 h 199537"/>
                    <a:gd name="connsiteX2" fmla="*/ 166815 w 203894"/>
                    <a:gd name="connsiteY2" fmla="*/ 4001 h 199537"/>
                    <a:gd name="connsiteX3" fmla="*/ 203895 w 203894"/>
                    <a:gd name="connsiteY3" fmla="*/ 4001 h 199537"/>
                    <a:gd name="connsiteX4" fmla="*/ 203895 w 203894"/>
                    <a:gd name="connsiteY4" fmla="*/ 195536 h 199537"/>
                    <a:gd name="connsiteX5" fmla="*/ 166815 w 203894"/>
                    <a:gd name="connsiteY5" fmla="*/ 195536 h 199537"/>
                    <a:gd name="connsiteX6" fmla="*/ 166815 w 203894"/>
                    <a:gd name="connsiteY6" fmla="*/ 154455 h 199537"/>
                    <a:gd name="connsiteX7" fmla="*/ 93811 w 203894"/>
                    <a:gd name="connsiteY7" fmla="*/ 199538 h 199537"/>
                    <a:gd name="connsiteX8" fmla="*/ 0 w 203894"/>
                    <a:gd name="connsiteY8" fmla="*/ 99769 h 199537"/>
                    <a:gd name="connsiteX9" fmla="*/ 93811 w 203894"/>
                    <a:gd name="connsiteY9" fmla="*/ 0 h 199537"/>
                    <a:gd name="connsiteX10" fmla="*/ 102170 w 203894"/>
                    <a:gd name="connsiteY10" fmla="*/ 165214 h 199537"/>
                    <a:gd name="connsiteX11" fmla="*/ 166815 w 203894"/>
                    <a:gd name="connsiteY11" fmla="*/ 99769 h 199537"/>
                    <a:gd name="connsiteX12" fmla="*/ 102170 w 203894"/>
                    <a:gd name="connsiteY12" fmla="*/ 34323 h 199537"/>
                    <a:gd name="connsiteX13" fmla="*/ 37169 w 203894"/>
                    <a:gd name="connsiteY13" fmla="*/ 99769 h 199537"/>
                    <a:gd name="connsiteX14" fmla="*/ 102170 w 203894"/>
                    <a:gd name="connsiteY14" fmla="*/ 165214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3894" h="199537">
                      <a:moveTo>
                        <a:pt x="93811" y="0"/>
                      </a:moveTo>
                      <a:cubicBezTo>
                        <a:pt x="128135" y="0"/>
                        <a:pt x="154455" y="17162"/>
                        <a:pt x="166815" y="44282"/>
                      </a:cubicBezTo>
                      <a:lnTo>
                        <a:pt x="166815" y="4001"/>
                      </a:lnTo>
                      <a:lnTo>
                        <a:pt x="203895" y="4001"/>
                      </a:lnTo>
                      <a:lnTo>
                        <a:pt x="203895" y="195536"/>
                      </a:lnTo>
                      <a:lnTo>
                        <a:pt x="166815" y="195536"/>
                      </a:lnTo>
                      <a:lnTo>
                        <a:pt x="166815" y="154455"/>
                      </a:lnTo>
                      <a:cubicBezTo>
                        <a:pt x="154455" y="182020"/>
                        <a:pt x="127334" y="199538"/>
                        <a:pt x="93811" y="199538"/>
                      </a:cubicBezTo>
                      <a:cubicBezTo>
                        <a:pt x="38325" y="199538"/>
                        <a:pt x="0" y="158456"/>
                        <a:pt x="0" y="99769"/>
                      </a:cubicBezTo>
                      <a:cubicBezTo>
                        <a:pt x="0" y="41081"/>
                        <a:pt x="38681" y="0"/>
                        <a:pt x="93811" y="0"/>
                      </a:cubicBezTo>
                      <a:close/>
                      <a:moveTo>
                        <a:pt x="102170" y="165214"/>
                      </a:moveTo>
                      <a:cubicBezTo>
                        <a:pt x="140050" y="165214"/>
                        <a:pt x="166815" y="138094"/>
                        <a:pt x="166815" y="99769"/>
                      </a:cubicBezTo>
                      <a:cubicBezTo>
                        <a:pt x="166815" y="61444"/>
                        <a:pt x="140494" y="34323"/>
                        <a:pt x="102170" y="34323"/>
                      </a:cubicBezTo>
                      <a:cubicBezTo>
                        <a:pt x="63845" y="34323"/>
                        <a:pt x="37169" y="60644"/>
                        <a:pt x="37169" y="99769"/>
                      </a:cubicBezTo>
                      <a:cubicBezTo>
                        <a:pt x="37169" y="138894"/>
                        <a:pt x="63489" y="165214"/>
                        <a:pt x="102170" y="165214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BA5FCA47-7D29-D53E-7730-CB3E969090FB}"/>
                    </a:ext>
                  </a:extLst>
                </p:cNvPr>
                <p:cNvSpPr/>
                <p:nvPr/>
              </p:nvSpPr>
              <p:spPr>
                <a:xfrm>
                  <a:off x="6663237" y="4162306"/>
                  <a:ext cx="37080" cy="279299"/>
                </a:xfrm>
                <a:custGeom>
                  <a:avLst/>
                  <a:gdLst>
                    <a:gd name="connsiteX0" fmla="*/ 37080 w 37080"/>
                    <a:gd name="connsiteY0" fmla="*/ 0 h 279299"/>
                    <a:gd name="connsiteX1" fmla="*/ 37080 w 37080"/>
                    <a:gd name="connsiteY1" fmla="*/ 279300 h 279299"/>
                    <a:gd name="connsiteX2" fmla="*/ 0 w 37080"/>
                    <a:gd name="connsiteY2" fmla="*/ 279300 h 279299"/>
                    <a:gd name="connsiteX3" fmla="*/ 0 w 37080"/>
                    <a:gd name="connsiteY3" fmla="*/ 0 h 279299"/>
                    <a:gd name="connsiteX4" fmla="*/ 37080 w 37080"/>
                    <a:gd name="connsiteY4" fmla="*/ 0 h 279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80" h="279299">
                      <a:moveTo>
                        <a:pt x="37080" y="0"/>
                      </a:moveTo>
                      <a:lnTo>
                        <a:pt x="37080" y="279300"/>
                      </a:lnTo>
                      <a:lnTo>
                        <a:pt x="0" y="279300"/>
                      </a:lnTo>
                      <a:lnTo>
                        <a:pt x="0" y="0"/>
                      </a:lnTo>
                      <a:lnTo>
                        <a:pt x="37080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318BCD4A-0D81-0FDA-C11D-54624DCC70DB}"/>
                    </a:ext>
                  </a:extLst>
                </p:cNvPr>
                <p:cNvSpPr/>
                <p:nvPr/>
              </p:nvSpPr>
              <p:spPr>
                <a:xfrm>
                  <a:off x="6830408" y="4174310"/>
                  <a:ext cx="39125" cy="267384"/>
                </a:xfrm>
                <a:custGeom>
                  <a:avLst/>
                  <a:gdLst>
                    <a:gd name="connsiteX0" fmla="*/ 39125 w 39125"/>
                    <a:gd name="connsiteY0" fmla="*/ 0 h 267384"/>
                    <a:gd name="connsiteX1" fmla="*/ 39125 w 39125"/>
                    <a:gd name="connsiteY1" fmla="*/ 267384 h 267384"/>
                    <a:gd name="connsiteX2" fmla="*/ 0 w 39125"/>
                    <a:gd name="connsiteY2" fmla="*/ 267384 h 267384"/>
                    <a:gd name="connsiteX3" fmla="*/ 0 w 39125"/>
                    <a:gd name="connsiteY3" fmla="*/ 0 h 267384"/>
                    <a:gd name="connsiteX4" fmla="*/ 39125 w 39125"/>
                    <a:gd name="connsiteY4" fmla="*/ 0 h 267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125" h="267384">
                      <a:moveTo>
                        <a:pt x="39125" y="0"/>
                      </a:moveTo>
                      <a:lnTo>
                        <a:pt x="39125" y="267384"/>
                      </a:lnTo>
                      <a:lnTo>
                        <a:pt x="0" y="267384"/>
                      </a:lnTo>
                      <a:lnTo>
                        <a:pt x="0" y="0"/>
                      </a:lnTo>
                      <a:lnTo>
                        <a:pt x="39125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63F54EF4-546D-8200-068C-A8B1952FB585}"/>
                    </a:ext>
                  </a:extLst>
                </p:cNvPr>
                <p:cNvSpPr/>
                <p:nvPr/>
              </p:nvSpPr>
              <p:spPr>
                <a:xfrm>
                  <a:off x="6916572" y="4246158"/>
                  <a:ext cx="175618" cy="195536"/>
                </a:xfrm>
                <a:custGeom>
                  <a:avLst/>
                  <a:gdLst>
                    <a:gd name="connsiteX0" fmla="*/ 175618 w 175618"/>
                    <a:gd name="connsiteY0" fmla="*/ 81807 h 195536"/>
                    <a:gd name="connsiteX1" fmla="*/ 175618 w 175618"/>
                    <a:gd name="connsiteY1" fmla="*/ 195536 h 195536"/>
                    <a:gd name="connsiteX2" fmla="*/ 138894 w 175618"/>
                    <a:gd name="connsiteY2" fmla="*/ 195536 h 195536"/>
                    <a:gd name="connsiteX3" fmla="*/ 138894 w 175618"/>
                    <a:gd name="connsiteY3" fmla="*/ 87765 h 195536"/>
                    <a:gd name="connsiteX4" fmla="*/ 89365 w 175618"/>
                    <a:gd name="connsiteY4" fmla="*/ 33523 h 195536"/>
                    <a:gd name="connsiteX5" fmla="*/ 36724 w 175618"/>
                    <a:gd name="connsiteY5" fmla="*/ 90165 h 195536"/>
                    <a:gd name="connsiteX6" fmla="*/ 36724 w 175618"/>
                    <a:gd name="connsiteY6" fmla="*/ 195536 h 195536"/>
                    <a:gd name="connsiteX7" fmla="*/ 0 w 175618"/>
                    <a:gd name="connsiteY7" fmla="*/ 195536 h 195536"/>
                    <a:gd name="connsiteX8" fmla="*/ 0 w 175618"/>
                    <a:gd name="connsiteY8" fmla="*/ 4001 h 195536"/>
                    <a:gd name="connsiteX9" fmla="*/ 36724 w 175618"/>
                    <a:gd name="connsiteY9" fmla="*/ 4001 h 195536"/>
                    <a:gd name="connsiteX10" fmla="*/ 36724 w 175618"/>
                    <a:gd name="connsiteY10" fmla="*/ 39925 h 195536"/>
                    <a:gd name="connsiteX11" fmla="*/ 102170 w 175618"/>
                    <a:gd name="connsiteY11" fmla="*/ 0 h 195536"/>
                    <a:gd name="connsiteX12" fmla="*/ 175618 w 175618"/>
                    <a:gd name="connsiteY12" fmla="*/ 81807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5618" h="195536">
                      <a:moveTo>
                        <a:pt x="175618" y="81807"/>
                      </a:moveTo>
                      <a:lnTo>
                        <a:pt x="175618" y="195536"/>
                      </a:lnTo>
                      <a:lnTo>
                        <a:pt x="138894" y="195536"/>
                      </a:lnTo>
                      <a:lnTo>
                        <a:pt x="138894" y="87765"/>
                      </a:lnTo>
                      <a:cubicBezTo>
                        <a:pt x="138894" y="53886"/>
                        <a:pt x="120132" y="33523"/>
                        <a:pt x="89365" y="33523"/>
                      </a:cubicBezTo>
                      <a:cubicBezTo>
                        <a:pt x="57087" y="33523"/>
                        <a:pt x="36724" y="55042"/>
                        <a:pt x="36724" y="90165"/>
                      </a:cubicBezTo>
                      <a:lnTo>
                        <a:pt x="36724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6724" y="4001"/>
                      </a:lnTo>
                      <a:lnTo>
                        <a:pt x="36724" y="39925"/>
                      </a:lnTo>
                      <a:cubicBezTo>
                        <a:pt x="48284" y="14761"/>
                        <a:pt x="71048" y="0"/>
                        <a:pt x="102170" y="0"/>
                      </a:cubicBezTo>
                      <a:cubicBezTo>
                        <a:pt x="147697" y="0"/>
                        <a:pt x="175618" y="30766"/>
                        <a:pt x="175618" y="81807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BF567DBA-B502-5A54-A8E6-59490A8FDAE3}"/>
                    </a:ext>
                  </a:extLst>
                </p:cNvPr>
                <p:cNvSpPr/>
                <p:nvPr/>
              </p:nvSpPr>
              <p:spPr>
                <a:xfrm>
                  <a:off x="7136028" y="4246158"/>
                  <a:ext cx="175618" cy="195536"/>
                </a:xfrm>
                <a:custGeom>
                  <a:avLst/>
                  <a:gdLst>
                    <a:gd name="connsiteX0" fmla="*/ 175618 w 175618"/>
                    <a:gd name="connsiteY0" fmla="*/ 81807 h 195536"/>
                    <a:gd name="connsiteX1" fmla="*/ 175618 w 175618"/>
                    <a:gd name="connsiteY1" fmla="*/ 195536 h 195536"/>
                    <a:gd name="connsiteX2" fmla="*/ 138894 w 175618"/>
                    <a:gd name="connsiteY2" fmla="*/ 195536 h 195536"/>
                    <a:gd name="connsiteX3" fmla="*/ 138894 w 175618"/>
                    <a:gd name="connsiteY3" fmla="*/ 87765 h 195536"/>
                    <a:gd name="connsiteX4" fmla="*/ 89365 w 175618"/>
                    <a:gd name="connsiteY4" fmla="*/ 33523 h 195536"/>
                    <a:gd name="connsiteX5" fmla="*/ 36724 w 175618"/>
                    <a:gd name="connsiteY5" fmla="*/ 90165 h 195536"/>
                    <a:gd name="connsiteX6" fmla="*/ 36724 w 175618"/>
                    <a:gd name="connsiteY6" fmla="*/ 195536 h 195536"/>
                    <a:gd name="connsiteX7" fmla="*/ 0 w 175618"/>
                    <a:gd name="connsiteY7" fmla="*/ 195536 h 195536"/>
                    <a:gd name="connsiteX8" fmla="*/ 0 w 175618"/>
                    <a:gd name="connsiteY8" fmla="*/ 4001 h 195536"/>
                    <a:gd name="connsiteX9" fmla="*/ 36724 w 175618"/>
                    <a:gd name="connsiteY9" fmla="*/ 4001 h 195536"/>
                    <a:gd name="connsiteX10" fmla="*/ 36724 w 175618"/>
                    <a:gd name="connsiteY10" fmla="*/ 39925 h 195536"/>
                    <a:gd name="connsiteX11" fmla="*/ 102170 w 175618"/>
                    <a:gd name="connsiteY11" fmla="*/ 0 h 195536"/>
                    <a:gd name="connsiteX12" fmla="*/ 175618 w 175618"/>
                    <a:gd name="connsiteY12" fmla="*/ 81807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5618" h="195536">
                      <a:moveTo>
                        <a:pt x="175618" y="81807"/>
                      </a:moveTo>
                      <a:lnTo>
                        <a:pt x="175618" y="195536"/>
                      </a:lnTo>
                      <a:lnTo>
                        <a:pt x="138894" y="195536"/>
                      </a:lnTo>
                      <a:lnTo>
                        <a:pt x="138894" y="87765"/>
                      </a:lnTo>
                      <a:cubicBezTo>
                        <a:pt x="138894" y="53886"/>
                        <a:pt x="120132" y="33523"/>
                        <a:pt x="89365" y="33523"/>
                      </a:cubicBezTo>
                      <a:cubicBezTo>
                        <a:pt x="57087" y="33523"/>
                        <a:pt x="36724" y="55042"/>
                        <a:pt x="36724" y="90165"/>
                      </a:cubicBezTo>
                      <a:lnTo>
                        <a:pt x="36724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6724" y="4001"/>
                      </a:lnTo>
                      <a:lnTo>
                        <a:pt x="36724" y="39925"/>
                      </a:lnTo>
                      <a:cubicBezTo>
                        <a:pt x="48284" y="14761"/>
                        <a:pt x="71047" y="0"/>
                        <a:pt x="102170" y="0"/>
                      </a:cubicBezTo>
                      <a:cubicBezTo>
                        <a:pt x="147697" y="0"/>
                        <a:pt x="175618" y="30766"/>
                        <a:pt x="175618" y="81807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37D7D065-7E79-2771-56B8-4F69CFBB7B26}"/>
                    </a:ext>
                  </a:extLst>
                </p:cNvPr>
                <p:cNvSpPr/>
                <p:nvPr/>
              </p:nvSpPr>
              <p:spPr>
                <a:xfrm>
                  <a:off x="7343569" y="4246158"/>
                  <a:ext cx="202294" cy="199537"/>
                </a:xfrm>
                <a:custGeom>
                  <a:avLst/>
                  <a:gdLst>
                    <a:gd name="connsiteX0" fmla="*/ 100925 w 202294"/>
                    <a:gd name="connsiteY0" fmla="*/ 0 h 199537"/>
                    <a:gd name="connsiteX1" fmla="*/ 202294 w 202294"/>
                    <a:gd name="connsiteY1" fmla="*/ 99769 h 199537"/>
                    <a:gd name="connsiteX2" fmla="*/ 100925 w 202294"/>
                    <a:gd name="connsiteY2" fmla="*/ 199538 h 199537"/>
                    <a:gd name="connsiteX3" fmla="*/ 0 w 202294"/>
                    <a:gd name="connsiteY3" fmla="*/ 99769 h 199537"/>
                    <a:gd name="connsiteX4" fmla="*/ 100925 w 202294"/>
                    <a:gd name="connsiteY4" fmla="*/ 0 h 199537"/>
                    <a:gd name="connsiteX5" fmla="*/ 100925 w 202294"/>
                    <a:gd name="connsiteY5" fmla="*/ 164770 h 199537"/>
                    <a:gd name="connsiteX6" fmla="*/ 165214 w 202294"/>
                    <a:gd name="connsiteY6" fmla="*/ 99680 h 199537"/>
                    <a:gd name="connsiteX7" fmla="*/ 100925 w 202294"/>
                    <a:gd name="connsiteY7" fmla="*/ 34679 h 199537"/>
                    <a:gd name="connsiteX8" fmla="*/ 36724 w 202294"/>
                    <a:gd name="connsiteY8" fmla="*/ 99680 h 199537"/>
                    <a:gd name="connsiteX9" fmla="*/ 100925 w 202294"/>
                    <a:gd name="connsiteY9" fmla="*/ 164770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2294" h="199537">
                      <a:moveTo>
                        <a:pt x="100925" y="0"/>
                      </a:moveTo>
                      <a:cubicBezTo>
                        <a:pt x="160768" y="0"/>
                        <a:pt x="202294" y="41081"/>
                        <a:pt x="202294" y="99769"/>
                      </a:cubicBezTo>
                      <a:cubicBezTo>
                        <a:pt x="202294" y="158456"/>
                        <a:pt x="159168" y="199538"/>
                        <a:pt x="100925" y="199538"/>
                      </a:cubicBezTo>
                      <a:cubicBezTo>
                        <a:pt x="42682" y="199538"/>
                        <a:pt x="0" y="158812"/>
                        <a:pt x="0" y="99769"/>
                      </a:cubicBezTo>
                      <a:cubicBezTo>
                        <a:pt x="0" y="40726"/>
                        <a:pt x="41526" y="0"/>
                        <a:pt x="100925" y="0"/>
                      </a:cubicBezTo>
                      <a:close/>
                      <a:moveTo>
                        <a:pt x="100925" y="164770"/>
                      </a:moveTo>
                      <a:cubicBezTo>
                        <a:pt x="138449" y="164770"/>
                        <a:pt x="165214" y="138005"/>
                        <a:pt x="165214" y="99680"/>
                      </a:cubicBezTo>
                      <a:cubicBezTo>
                        <a:pt x="165214" y="61355"/>
                        <a:pt x="139250" y="34679"/>
                        <a:pt x="100925" y="34679"/>
                      </a:cubicBezTo>
                      <a:cubicBezTo>
                        <a:pt x="62600" y="34679"/>
                        <a:pt x="36724" y="60644"/>
                        <a:pt x="36724" y="99680"/>
                      </a:cubicBezTo>
                      <a:cubicBezTo>
                        <a:pt x="36724" y="138716"/>
                        <a:pt x="62689" y="164770"/>
                        <a:pt x="100925" y="164770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EC76B209-1181-16E9-E852-970FE69A5447}"/>
                    </a:ext>
                  </a:extLst>
                </p:cNvPr>
                <p:cNvSpPr/>
                <p:nvPr/>
              </p:nvSpPr>
              <p:spPr>
                <a:xfrm>
                  <a:off x="7549509" y="4250160"/>
                  <a:ext cx="193491" cy="191534"/>
                </a:xfrm>
                <a:custGeom>
                  <a:avLst/>
                  <a:gdLst>
                    <a:gd name="connsiteX0" fmla="*/ 39036 w 193491"/>
                    <a:gd name="connsiteY0" fmla="*/ 0 h 191534"/>
                    <a:gd name="connsiteX1" fmla="*/ 96923 w 193491"/>
                    <a:gd name="connsiteY1" fmla="*/ 142895 h 191534"/>
                    <a:gd name="connsiteX2" fmla="*/ 154811 w 193491"/>
                    <a:gd name="connsiteY2" fmla="*/ 0 h 191534"/>
                    <a:gd name="connsiteX3" fmla="*/ 193491 w 193491"/>
                    <a:gd name="connsiteY3" fmla="*/ 0 h 191534"/>
                    <a:gd name="connsiteX4" fmla="*/ 113285 w 193491"/>
                    <a:gd name="connsiteY4" fmla="*/ 191535 h 191534"/>
                    <a:gd name="connsiteX5" fmla="*/ 80206 w 193491"/>
                    <a:gd name="connsiteY5" fmla="*/ 191535 h 191534"/>
                    <a:gd name="connsiteX6" fmla="*/ 0 w 193491"/>
                    <a:gd name="connsiteY6" fmla="*/ 0 h 191534"/>
                    <a:gd name="connsiteX7" fmla="*/ 39125 w 193491"/>
                    <a:gd name="connsiteY7" fmla="*/ 0 h 191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3491" h="191534">
                      <a:moveTo>
                        <a:pt x="39036" y="0"/>
                      </a:moveTo>
                      <a:lnTo>
                        <a:pt x="96923" y="142895"/>
                      </a:lnTo>
                      <a:lnTo>
                        <a:pt x="154811" y="0"/>
                      </a:lnTo>
                      <a:lnTo>
                        <a:pt x="193491" y="0"/>
                      </a:lnTo>
                      <a:lnTo>
                        <a:pt x="113285" y="191535"/>
                      </a:lnTo>
                      <a:lnTo>
                        <a:pt x="80206" y="191535"/>
                      </a:lnTo>
                      <a:lnTo>
                        <a:pt x="0" y="0"/>
                      </a:lnTo>
                      <a:lnTo>
                        <a:pt x="39125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7B28C3A-AD76-88AB-FEF0-5B140EFB7306}"/>
                    </a:ext>
                  </a:extLst>
                </p:cNvPr>
                <p:cNvSpPr/>
                <p:nvPr/>
              </p:nvSpPr>
              <p:spPr>
                <a:xfrm>
                  <a:off x="7746468" y="4246158"/>
                  <a:ext cx="203894" cy="199537"/>
                </a:xfrm>
                <a:custGeom>
                  <a:avLst/>
                  <a:gdLst>
                    <a:gd name="connsiteX0" fmla="*/ 93811 w 203894"/>
                    <a:gd name="connsiteY0" fmla="*/ 0 h 199537"/>
                    <a:gd name="connsiteX1" fmla="*/ 166815 w 203894"/>
                    <a:gd name="connsiteY1" fmla="*/ 44282 h 199537"/>
                    <a:gd name="connsiteX2" fmla="*/ 166815 w 203894"/>
                    <a:gd name="connsiteY2" fmla="*/ 4001 h 199537"/>
                    <a:gd name="connsiteX3" fmla="*/ 203895 w 203894"/>
                    <a:gd name="connsiteY3" fmla="*/ 4001 h 199537"/>
                    <a:gd name="connsiteX4" fmla="*/ 203895 w 203894"/>
                    <a:gd name="connsiteY4" fmla="*/ 195536 h 199537"/>
                    <a:gd name="connsiteX5" fmla="*/ 166815 w 203894"/>
                    <a:gd name="connsiteY5" fmla="*/ 195536 h 199537"/>
                    <a:gd name="connsiteX6" fmla="*/ 166815 w 203894"/>
                    <a:gd name="connsiteY6" fmla="*/ 154455 h 199537"/>
                    <a:gd name="connsiteX7" fmla="*/ 93811 w 203894"/>
                    <a:gd name="connsiteY7" fmla="*/ 199538 h 199537"/>
                    <a:gd name="connsiteX8" fmla="*/ 0 w 203894"/>
                    <a:gd name="connsiteY8" fmla="*/ 99769 h 199537"/>
                    <a:gd name="connsiteX9" fmla="*/ 93811 w 203894"/>
                    <a:gd name="connsiteY9" fmla="*/ 0 h 199537"/>
                    <a:gd name="connsiteX10" fmla="*/ 102170 w 203894"/>
                    <a:gd name="connsiteY10" fmla="*/ 165214 h 199537"/>
                    <a:gd name="connsiteX11" fmla="*/ 166815 w 203894"/>
                    <a:gd name="connsiteY11" fmla="*/ 99769 h 199537"/>
                    <a:gd name="connsiteX12" fmla="*/ 102170 w 203894"/>
                    <a:gd name="connsiteY12" fmla="*/ 34323 h 199537"/>
                    <a:gd name="connsiteX13" fmla="*/ 37169 w 203894"/>
                    <a:gd name="connsiteY13" fmla="*/ 99769 h 199537"/>
                    <a:gd name="connsiteX14" fmla="*/ 102170 w 203894"/>
                    <a:gd name="connsiteY14" fmla="*/ 165214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3894" h="199537">
                      <a:moveTo>
                        <a:pt x="93811" y="0"/>
                      </a:moveTo>
                      <a:cubicBezTo>
                        <a:pt x="128135" y="0"/>
                        <a:pt x="154455" y="17162"/>
                        <a:pt x="166815" y="44282"/>
                      </a:cubicBezTo>
                      <a:lnTo>
                        <a:pt x="166815" y="4001"/>
                      </a:lnTo>
                      <a:lnTo>
                        <a:pt x="203895" y="4001"/>
                      </a:lnTo>
                      <a:lnTo>
                        <a:pt x="203895" y="195536"/>
                      </a:lnTo>
                      <a:lnTo>
                        <a:pt x="166815" y="195536"/>
                      </a:lnTo>
                      <a:lnTo>
                        <a:pt x="166815" y="154455"/>
                      </a:lnTo>
                      <a:cubicBezTo>
                        <a:pt x="154455" y="182020"/>
                        <a:pt x="127334" y="199538"/>
                        <a:pt x="93811" y="199538"/>
                      </a:cubicBezTo>
                      <a:cubicBezTo>
                        <a:pt x="38325" y="199538"/>
                        <a:pt x="0" y="158456"/>
                        <a:pt x="0" y="99769"/>
                      </a:cubicBezTo>
                      <a:cubicBezTo>
                        <a:pt x="0" y="41081"/>
                        <a:pt x="38681" y="0"/>
                        <a:pt x="93811" y="0"/>
                      </a:cubicBezTo>
                      <a:close/>
                      <a:moveTo>
                        <a:pt x="102170" y="165214"/>
                      </a:moveTo>
                      <a:cubicBezTo>
                        <a:pt x="140050" y="165214"/>
                        <a:pt x="166815" y="138094"/>
                        <a:pt x="166815" y="99769"/>
                      </a:cubicBezTo>
                      <a:cubicBezTo>
                        <a:pt x="166815" y="61444"/>
                        <a:pt x="140494" y="34323"/>
                        <a:pt x="102170" y="34323"/>
                      </a:cubicBezTo>
                      <a:cubicBezTo>
                        <a:pt x="63845" y="34323"/>
                        <a:pt x="37169" y="60644"/>
                        <a:pt x="37169" y="99769"/>
                      </a:cubicBezTo>
                      <a:cubicBezTo>
                        <a:pt x="37169" y="138894"/>
                        <a:pt x="63489" y="165214"/>
                        <a:pt x="102170" y="165214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EAEBC0A-3CF6-18C9-3276-B8F4FB78E61C}"/>
                    </a:ext>
                  </a:extLst>
                </p:cNvPr>
                <p:cNvSpPr/>
                <p:nvPr/>
              </p:nvSpPr>
              <p:spPr>
                <a:xfrm>
                  <a:off x="7977839" y="4198230"/>
                  <a:ext cx="122176" cy="243375"/>
                </a:xfrm>
                <a:custGeom>
                  <a:avLst/>
                  <a:gdLst>
                    <a:gd name="connsiteX0" fmla="*/ 29611 w 122176"/>
                    <a:gd name="connsiteY0" fmla="*/ 0 h 243375"/>
                    <a:gd name="connsiteX1" fmla="*/ 66690 w 122176"/>
                    <a:gd name="connsiteY1" fmla="*/ 0 h 243375"/>
                    <a:gd name="connsiteX2" fmla="*/ 66690 w 122176"/>
                    <a:gd name="connsiteY2" fmla="*/ 51841 h 243375"/>
                    <a:gd name="connsiteX3" fmla="*/ 122177 w 122176"/>
                    <a:gd name="connsiteY3" fmla="*/ 51841 h 243375"/>
                    <a:gd name="connsiteX4" fmla="*/ 122177 w 122176"/>
                    <a:gd name="connsiteY4" fmla="*/ 85719 h 243375"/>
                    <a:gd name="connsiteX5" fmla="*/ 66690 w 122176"/>
                    <a:gd name="connsiteY5" fmla="*/ 85719 h 243375"/>
                    <a:gd name="connsiteX6" fmla="*/ 66690 w 122176"/>
                    <a:gd name="connsiteY6" fmla="*/ 162369 h 243375"/>
                    <a:gd name="connsiteX7" fmla="*/ 110973 w 122176"/>
                    <a:gd name="connsiteY7" fmla="*/ 208697 h 243375"/>
                    <a:gd name="connsiteX8" fmla="*/ 122177 w 122176"/>
                    <a:gd name="connsiteY8" fmla="*/ 208697 h 243375"/>
                    <a:gd name="connsiteX9" fmla="*/ 122177 w 122176"/>
                    <a:gd name="connsiteY9" fmla="*/ 243376 h 243375"/>
                    <a:gd name="connsiteX10" fmla="*/ 110973 w 122176"/>
                    <a:gd name="connsiteY10" fmla="*/ 243376 h 243375"/>
                    <a:gd name="connsiteX11" fmla="*/ 29522 w 122176"/>
                    <a:gd name="connsiteY11" fmla="*/ 162369 h 243375"/>
                    <a:gd name="connsiteX12" fmla="*/ 29522 w 122176"/>
                    <a:gd name="connsiteY12" fmla="*/ 85719 h 243375"/>
                    <a:gd name="connsiteX13" fmla="*/ 0 w 122176"/>
                    <a:gd name="connsiteY13" fmla="*/ 85719 h 243375"/>
                    <a:gd name="connsiteX14" fmla="*/ 0 w 122176"/>
                    <a:gd name="connsiteY14" fmla="*/ 51841 h 243375"/>
                    <a:gd name="connsiteX15" fmla="*/ 29522 w 122176"/>
                    <a:gd name="connsiteY15" fmla="*/ 51841 h 243375"/>
                    <a:gd name="connsiteX16" fmla="*/ 29522 w 122176"/>
                    <a:gd name="connsiteY16" fmla="*/ 0 h 24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2176" h="243375">
                      <a:moveTo>
                        <a:pt x="29611" y="0"/>
                      </a:moveTo>
                      <a:lnTo>
                        <a:pt x="66690" y="0"/>
                      </a:lnTo>
                      <a:lnTo>
                        <a:pt x="66690" y="51841"/>
                      </a:lnTo>
                      <a:lnTo>
                        <a:pt x="122177" y="51841"/>
                      </a:lnTo>
                      <a:lnTo>
                        <a:pt x="122177" y="85719"/>
                      </a:lnTo>
                      <a:lnTo>
                        <a:pt x="66690" y="85719"/>
                      </a:lnTo>
                      <a:lnTo>
                        <a:pt x="66690" y="162369"/>
                      </a:lnTo>
                      <a:cubicBezTo>
                        <a:pt x="66690" y="195892"/>
                        <a:pt x="79051" y="208697"/>
                        <a:pt x="110973" y="208697"/>
                      </a:cubicBezTo>
                      <a:lnTo>
                        <a:pt x="122177" y="208697"/>
                      </a:lnTo>
                      <a:lnTo>
                        <a:pt x="122177" y="243376"/>
                      </a:lnTo>
                      <a:lnTo>
                        <a:pt x="110973" y="243376"/>
                      </a:lnTo>
                      <a:cubicBezTo>
                        <a:pt x="55486" y="243376"/>
                        <a:pt x="29522" y="217855"/>
                        <a:pt x="29522" y="162369"/>
                      </a:cubicBezTo>
                      <a:lnTo>
                        <a:pt x="29522" y="85719"/>
                      </a:lnTo>
                      <a:lnTo>
                        <a:pt x="0" y="85719"/>
                      </a:lnTo>
                      <a:lnTo>
                        <a:pt x="0" y="51841"/>
                      </a:lnTo>
                      <a:lnTo>
                        <a:pt x="29522" y="51841"/>
                      </a:lnTo>
                      <a:lnTo>
                        <a:pt x="29522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DAC17CA0-5C5C-664F-F485-ED1475502043}"/>
                    </a:ext>
                  </a:extLst>
                </p:cNvPr>
                <p:cNvSpPr/>
                <p:nvPr/>
              </p:nvSpPr>
              <p:spPr>
                <a:xfrm>
                  <a:off x="8121980" y="4163907"/>
                  <a:ext cx="49083" cy="277787"/>
                </a:xfrm>
                <a:custGeom>
                  <a:avLst/>
                  <a:gdLst>
                    <a:gd name="connsiteX0" fmla="*/ 24720 w 49083"/>
                    <a:gd name="connsiteY0" fmla="*/ 0 h 277787"/>
                    <a:gd name="connsiteX1" fmla="*/ 49084 w 49083"/>
                    <a:gd name="connsiteY1" fmla="*/ 24720 h 277787"/>
                    <a:gd name="connsiteX2" fmla="*/ 24720 w 49083"/>
                    <a:gd name="connsiteY2" fmla="*/ 48640 h 277787"/>
                    <a:gd name="connsiteX3" fmla="*/ 0 w 49083"/>
                    <a:gd name="connsiteY3" fmla="*/ 24720 h 277787"/>
                    <a:gd name="connsiteX4" fmla="*/ 24720 w 49083"/>
                    <a:gd name="connsiteY4" fmla="*/ 0 h 277787"/>
                    <a:gd name="connsiteX5" fmla="*/ 5958 w 49083"/>
                    <a:gd name="connsiteY5" fmla="*/ 86253 h 277787"/>
                    <a:gd name="connsiteX6" fmla="*/ 42682 w 49083"/>
                    <a:gd name="connsiteY6" fmla="*/ 86253 h 277787"/>
                    <a:gd name="connsiteX7" fmla="*/ 42682 w 49083"/>
                    <a:gd name="connsiteY7" fmla="*/ 277788 h 277787"/>
                    <a:gd name="connsiteX8" fmla="*/ 5958 w 49083"/>
                    <a:gd name="connsiteY8" fmla="*/ 277788 h 277787"/>
                    <a:gd name="connsiteX9" fmla="*/ 5958 w 49083"/>
                    <a:gd name="connsiteY9" fmla="*/ 86253 h 27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083" h="277787">
                      <a:moveTo>
                        <a:pt x="24720" y="0"/>
                      </a:moveTo>
                      <a:cubicBezTo>
                        <a:pt x="39481" y="0"/>
                        <a:pt x="49084" y="9603"/>
                        <a:pt x="49084" y="24720"/>
                      </a:cubicBezTo>
                      <a:cubicBezTo>
                        <a:pt x="49084" y="39125"/>
                        <a:pt x="39481" y="48640"/>
                        <a:pt x="24720" y="48640"/>
                      </a:cubicBezTo>
                      <a:cubicBezTo>
                        <a:pt x="9959" y="48640"/>
                        <a:pt x="0" y="39036"/>
                        <a:pt x="0" y="24720"/>
                      </a:cubicBezTo>
                      <a:cubicBezTo>
                        <a:pt x="0" y="9514"/>
                        <a:pt x="9603" y="0"/>
                        <a:pt x="24720" y="0"/>
                      </a:cubicBezTo>
                      <a:close/>
                      <a:moveTo>
                        <a:pt x="5958" y="86253"/>
                      </a:moveTo>
                      <a:lnTo>
                        <a:pt x="42682" y="86253"/>
                      </a:lnTo>
                      <a:lnTo>
                        <a:pt x="42682" y="277788"/>
                      </a:lnTo>
                      <a:lnTo>
                        <a:pt x="5958" y="277788"/>
                      </a:lnTo>
                      <a:lnTo>
                        <a:pt x="5958" y="86253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A0150B1-3AEA-7258-37D5-B7D015A8C1A3}"/>
                    </a:ext>
                  </a:extLst>
                </p:cNvPr>
                <p:cNvSpPr/>
                <p:nvPr/>
              </p:nvSpPr>
              <p:spPr>
                <a:xfrm>
                  <a:off x="8197384" y="4246158"/>
                  <a:ext cx="202294" cy="199537"/>
                </a:xfrm>
                <a:custGeom>
                  <a:avLst/>
                  <a:gdLst>
                    <a:gd name="connsiteX0" fmla="*/ 100925 w 202294"/>
                    <a:gd name="connsiteY0" fmla="*/ 0 h 199537"/>
                    <a:gd name="connsiteX1" fmla="*/ 202294 w 202294"/>
                    <a:gd name="connsiteY1" fmla="*/ 99769 h 199537"/>
                    <a:gd name="connsiteX2" fmla="*/ 100925 w 202294"/>
                    <a:gd name="connsiteY2" fmla="*/ 199538 h 199537"/>
                    <a:gd name="connsiteX3" fmla="*/ 0 w 202294"/>
                    <a:gd name="connsiteY3" fmla="*/ 99769 h 199537"/>
                    <a:gd name="connsiteX4" fmla="*/ 100925 w 202294"/>
                    <a:gd name="connsiteY4" fmla="*/ 0 h 199537"/>
                    <a:gd name="connsiteX5" fmla="*/ 100925 w 202294"/>
                    <a:gd name="connsiteY5" fmla="*/ 164770 h 199537"/>
                    <a:gd name="connsiteX6" fmla="*/ 165215 w 202294"/>
                    <a:gd name="connsiteY6" fmla="*/ 99680 h 199537"/>
                    <a:gd name="connsiteX7" fmla="*/ 100925 w 202294"/>
                    <a:gd name="connsiteY7" fmla="*/ 34679 h 199537"/>
                    <a:gd name="connsiteX8" fmla="*/ 36724 w 202294"/>
                    <a:gd name="connsiteY8" fmla="*/ 99680 h 199537"/>
                    <a:gd name="connsiteX9" fmla="*/ 100925 w 202294"/>
                    <a:gd name="connsiteY9" fmla="*/ 164770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2294" h="199537">
                      <a:moveTo>
                        <a:pt x="100925" y="0"/>
                      </a:moveTo>
                      <a:cubicBezTo>
                        <a:pt x="160769" y="0"/>
                        <a:pt x="202294" y="41081"/>
                        <a:pt x="202294" y="99769"/>
                      </a:cubicBezTo>
                      <a:cubicBezTo>
                        <a:pt x="202294" y="158456"/>
                        <a:pt x="159168" y="199538"/>
                        <a:pt x="100925" y="199538"/>
                      </a:cubicBezTo>
                      <a:cubicBezTo>
                        <a:pt x="42682" y="199538"/>
                        <a:pt x="0" y="158812"/>
                        <a:pt x="0" y="99769"/>
                      </a:cubicBezTo>
                      <a:cubicBezTo>
                        <a:pt x="0" y="40726"/>
                        <a:pt x="41526" y="0"/>
                        <a:pt x="100925" y="0"/>
                      </a:cubicBezTo>
                      <a:close/>
                      <a:moveTo>
                        <a:pt x="100925" y="164770"/>
                      </a:moveTo>
                      <a:cubicBezTo>
                        <a:pt x="138449" y="164770"/>
                        <a:pt x="165215" y="138005"/>
                        <a:pt x="165215" y="99680"/>
                      </a:cubicBezTo>
                      <a:cubicBezTo>
                        <a:pt x="165215" y="61355"/>
                        <a:pt x="139249" y="34679"/>
                        <a:pt x="100925" y="34679"/>
                      </a:cubicBezTo>
                      <a:cubicBezTo>
                        <a:pt x="62600" y="34679"/>
                        <a:pt x="36724" y="60644"/>
                        <a:pt x="36724" y="99680"/>
                      </a:cubicBezTo>
                      <a:cubicBezTo>
                        <a:pt x="36724" y="138716"/>
                        <a:pt x="62689" y="164770"/>
                        <a:pt x="100925" y="164770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985FD687-3219-ECFD-293D-92C5531D1456}"/>
                    </a:ext>
                  </a:extLst>
                </p:cNvPr>
                <p:cNvSpPr/>
                <p:nvPr/>
              </p:nvSpPr>
              <p:spPr>
                <a:xfrm>
                  <a:off x="8432312" y="4246158"/>
                  <a:ext cx="175618" cy="195536"/>
                </a:xfrm>
                <a:custGeom>
                  <a:avLst/>
                  <a:gdLst>
                    <a:gd name="connsiteX0" fmla="*/ 175618 w 175618"/>
                    <a:gd name="connsiteY0" fmla="*/ 81807 h 195536"/>
                    <a:gd name="connsiteX1" fmla="*/ 175618 w 175618"/>
                    <a:gd name="connsiteY1" fmla="*/ 195536 h 195536"/>
                    <a:gd name="connsiteX2" fmla="*/ 138894 w 175618"/>
                    <a:gd name="connsiteY2" fmla="*/ 195536 h 195536"/>
                    <a:gd name="connsiteX3" fmla="*/ 138894 w 175618"/>
                    <a:gd name="connsiteY3" fmla="*/ 87765 h 195536"/>
                    <a:gd name="connsiteX4" fmla="*/ 89365 w 175618"/>
                    <a:gd name="connsiteY4" fmla="*/ 33523 h 195536"/>
                    <a:gd name="connsiteX5" fmla="*/ 36724 w 175618"/>
                    <a:gd name="connsiteY5" fmla="*/ 90165 h 195536"/>
                    <a:gd name="connsiteX6" fmla="*/ 36724 w 175618"/>
                    <a:gd name="connsiteY6" fmla="*/ 195536 h 195536"/>
                    <a:gd name="connsiteX7" fmla="*/ 0 w 175618"/>
                    <a:gd name="connsiteY7" fmla="*/ 195536 h 195536"/>
                    <a:gd name="connsiteX8" fmla="*/ 0 w 175618"/>
                    <a:gd name="connsiteY8" fmla="*/ 4001 h 195536"/>
                    <a:gd name="connsiteX9" fmla="*/ 36724 w 175618"/>
                    <a:gd name="connsiteY9" fmla="*/ 4001 h 195536"/>
                    <a:gd name="connsiteX10" fmla="*/ 36724 w 175618"/>
                    <a:gd name="connsiteY10" fmla="*/ 39925 h 195536"/>
                    <a:gd name="connsiteX11" fmla="*/ 102170 w 175618"/>
                    <a:gd name="connsiteY11" fmla="*/ 0 h 195536"/>
                    <a:gd name="connsiteX12" fmla="*/ 175618 w 175618"/>
                    <a:gd name="connsiteY12" fmla="*/ 81807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5618" h="195536">
                      <a:moveTo>
                        <a:pt x="175618" y="81807"/>
                      </a:moveTo>
                      <a:lnTo>
                        <a:pt x="175618" y="195536"/>
                      </a:lnTo>
                      <a:lnTo>
                        <a:pt x="138894" y="195536"/>
                      </a:lnTo>
                      <a:lnTo>
                        <a:pt x="138894" y="87765"/>
                      </a:lnTo>
                      <a:cubicBezTo>
                        <a:pt x="138894" y="53886"/>
                        <a:pt x="120132" y="33523"/>
                        <a:pt x="89365" y="33523"/>
                      </a:cubicBezTo>
                      <a:cubicBezTo>
                        <a:pt x="57087" y="33523"/>
                        <a:pt x="36724" y="55042"/>
                        <a:pt x="36724" y="90165"/>
                      </a:cubicBezTo>
                      <a:lnTo>
                        <a:pt x="36724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6724" y="4001"/>
                      </a:lnTo>
                      <a:lnTo>
                        <a:pt x="36724" y="39925"/>
                      </a:lnTo>
                      <a:cubicBezTo>
                        <a:pt x="48284" y="14761"/>
                        <a:pt x="71047" y="0"/>
                        <a:pt x="102170" y="0"/>
                      </a:cubicBezTo>
                      <a:cubicBezTo>
                        <a:pt x="147698" y="0"/>
                        <a:pt x="175618" y="30766"/>
                        <a:pt x="175618" y="81807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</p:grpSp>
          <p:grpSp>
            <p:nvGrpSpPr>
              <p:cNvPr id="4" name="Graphic 2">
                <a:extLst>
                  <a:ext uri="{FF2B5EF4-FFF2-40B4-BE49-F238E27FC236}">
                    <a16:creationId xmlns:a16="http://schemas.microsoft.com/office/drawing/2014/main" id="{EC7FB7CB-410F-108C-E60E-75F117C2379E}"/>
                  </a:ext>
                </a:extLst>
              </p:cNvPr>
              <p:cNvGrpSpPr/>
              <p:nvPr/>
            </p:nvGrpSpPr>
            <p:grpSpPr>
              <a:xfrm>
                <a:off x="3351213" y="2407548"/>
                <a:ext cx="5486310" cy="1755647"/>
                <a:chOff x="3351213" y="2407548"/>
                <a:chExt cx="5486310" cy="1755647"/>
              </a:xfrm>
              <a:grpFill/>
            </p:grpSpPr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B5CBC0B5-BB7B-B84E-B8A0-88AD7B3F5E1C}"/>
                    </a:ext>
                  </a:extLst>
                </p:cNvPr>
                <p:cNvSpPr/>
                <p:nvPr/>
              </p:nvSpPr>
              <p:spPr>
                <a:xfrm>
                  <a:off x="3351213" y="2407548"/>
                  <a:ext cx="1755648" cy="1755647"/>
                </a:xfrm>
                <a:custGeom>
                  <a:avLst/>
                  <a:gdLst>
                    <a:gd name="connsiteX0" fmla="*/ 877824 w 1755648"/>
                    <a:gd name="connsiteY0" fmla="*/ 0 h 1755647"/>
                    <a:gd name="connsiteX1" fmla="*/ 0 w 1755648"/>
                    <a:gd name="connsiteY1" fmla="*/ 877824 h 1755647"/>
                    <a:gd name="connsiteX2" fmla="*/ 877824 w 1755648"/>
                    <a:gd name="connsiteY2" fmla="*/ 1755648 h 1755647"/>
                    <a:gd name="connsiteX3" fmla="*/ 1755648 w 1755648"/>
                    <a:gd name="connsiteY3" fmla="*/ 877824 h 1755647"/>
                    <a:gd name="connsiteX4" fmla="*/ 877824 w 1755648"/>
                    <a:gd name="connsiteY4" fmla="*/ 0 h 1755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5648" h="1755647">
                      <a:moveTo>
                        <a:pt x="877824" y="0"/>
                      </a:moveTo>
                      <a:cubicBezTo>
                        <a:pt x="393029" y="0"/>
                        <a:pt x="0" y="393029"/>
                        <a:pt x="0" y="877824"/>
                      </a:cubicBezTo>
                      <a:cubicBezTo>
                        <a:pt x="0" y="1362619"/>
                        <a:pt x="393029" y="1755648"/>
                        <a:pt x="877824" y="1755648"/>
                      </a:cubicBezTo>
                      <a:cubicBezTo>
                        <a:pt x="1362619" y="1755648"/>
                        <a:pt x="1755648" y="1362619"/>
                        <a:pt x="1755648" y="877824"/>
                      </a:cubicBezTo>
                      <a:cubicBezTo>
                        <a:pt x="1755648" y="393029"/>
                        <a:pt x="1362708" y="0"/>
                        <a:pt x="877824" y="0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4CDB8667-F196-CC32-67FD-B58007972AC6}"/>
                    </a:ext>
                  </a:extLst>
                </p:cNvPr>
                <p:cNvSpPr/>
                <p:nvPr/>
              </p:nvSpPr>
              <p:spPr>
                <a:xfrm>
                  <a:off x="5312356" y="3395277"/>
                  <a:ext cx="411702" cy="429397"/>
                </a:xfrm>
                <a:custGeom>
                  <a:avLst/>
                  <a:gdLst>
                    <a:gd name="connsiteX0" fmla="*/ 356394 w 411702"/>
                    <a:gd name="connsiteY0" fmla="*/ 0 h 429397"/>
                    <a:gd name="connsiteX1" fmla="*/ 356394 w 411702"/>
                    <a:gd name="connsiteY1" fmla="*/ 0 h 429397"/>
                    <a:gd name="connsiteX2" fmla="*/ 352214 w 411702"/>
                    <a:gd name="connsiteY2" fmla="*/ 0 h 429397"/>
                    <a:gd name="connsiteX3" fmla="*/ 349814 w 411702"/>
                    <a:gd name="connsiteY3" fmla="*/ 3557 h 429397"/>
                    <a:gd name="connsiteX4" fmla="*/ 205851 w 411702"/>
                    <a:gd name="connsiteY4" fmla="*/ 219189 h 429397"/>
                    <a:gd name="connsiteX5" fmla="*/ 61800 w 411702"/>
                    <a:gd name="connsiteY5" fmla="*/ 3557 h 429397"/>
                    <a:gd name="connsiteX6" fmla="*/ 59488 w 411702"/>
                    <a:gd name="connsiteY6" fmla="*/ 0 h 429397"/>
                    <a:gd name="connsiteX7" fmla="*/ 55220 w 411702"/>
                    <a:gd name="connsiteY7" fmla="*/ 0 h 429397"/>
                    <a:gd name="connsiteX8" fmla="*/ 7914 w 411702"/>
                    <a:gd name="connsiteY8" fmla="*/ 0 h 429397"/>
                    <a:gd name="connsiteX9" fmla="*/ 0 w 411702"/>
                    <a:gd name="connsiteY9" fmla="*/ 0 h 429397"/>
                    <a:gd name="connsiteX10" fmla="*/ 0 w 411702"/>
                    <a:gd name="connsiteY10" fmla="*/ 8003 h 429397"/>
                    <a:gd name="connsiteX11" fmla="*/ 0 w 411702"/>
                    <a:gd name="connsiteY11" fmla="*/ 421395 h 429397"/>
                    <a:gd name="connsiteX12" fmla="*/ 0 w 411702"/>
                    <a:gd name="connsiteY12" fmla="*/ 429397 h 429397"/>
                    <a:gd name="connsiteX13" fmla="*/ 7914 w 411702"/>
                    <a:gd name="connsiteY13" fmla="*/ 429397 h 429397"/>
                    <a:gd name="connsiteX14" fmla="*/ 53441 w 411702"/>
                    <a:gd name="connsiteY14" fmla="*/ 429397 h 429397"/>
                    <a:gd name="connsiteX15" fmla="*/ 61444 w 411702"/>
                    <a:gd name="connsiteY15" fmla="*/ 429397 h 429397"/>
                    <a:gd name="connsiteX16" fmla="*/ 61444 w 411702"/>
                    <a:gd name="connsiteY16" fmla="*/ 421395 h 429397"/>
                    <a:gd name="connsiteX17" fmla="*/ 61444 w 411702"/>
                    <a:gd name="connsiteY17" fmla="*/ 113018 h 429397"/>
                    <a:gd name="connsiteX18" fmla="*/ 197404 w 411702"/>
                    <a:gd name="connsiteY18" fmla="*/ 312556 h 429397"/>
                    <a:gd name="connsiteX19" fmla="*/ 199805 w 411702"/>
                    <a:gd name="connsiteY19" fmla="*/ 316024 h 429397"/>
                    <a:gd name="connsiteX20" fmla="*/ 204073 w 411702"/>
                    <a:gd name="connsiteY20" fmla="*/ 316024 h 429397"/>
                    <a:gd name="connsiteX21" fmla="*/ 206474 w 411702"/>
                    <a:gd name="connsiteY21" fmla="*/ 316024 h 429397"/>
                    <a:gd name="connsiteX22" fmla="*/ 210653 w 411702"/>
                    <a:gd name="connsiteY22" fmla="*/ 316024 h 429397"/>
                    <a:gd name="connsiteX23" fmla="*/ 213054 w 411702"/>
                    <a:gd name="connsiteY23" fmla="*/ 312556 h 429397"/>
                    <a:gd name="connsiteX24" fmla="*/ 349013 w 411702"/>
                    <a:gd name="connsiteY24" fmla="*/ 112573 h 429397"/>
                    <a:gd name="connsiteX25" fmla="*/ 349013 w 411702"/>
                    <a:gd name="connsiteY25" fmla="*/ 421483 h 429397"/>
                    <a:gd name="connsiteX26" fmla="*/ 349013 w 411702"/>
                    <a:gd name="connsiteY26" fmla="*/ 429397 h 429397"/>
                    <a:gd name="connsiteX27" fmla="*/ 357016 w 411702"/>
                    <a:gd name="connsiteY27" fmla="*/ 429397 h 429397"/>
                    <a:gd name="connsiteX28" fmla="*/ 403700 w 411702"/>
                    <a:gd name="connsiteY28" fmla="*/ 429397 h 429397"/>
                    <a:gd name="connsiteX29" fmla="*/ 411702 w 411702"/>
                    <a:gd name="connsiteY29" fmla="*/ 429397 h 429397"/>
                    <a:gd name="connsiteX30" fmla="*/ 411702 w 411702"/>
                    <a:gd name="connsiteY30" fmla="*/ 421483 h 429397"/>
                    <a:gd name="connsiteX31" fmla="*/ 411702 w 411702"/>
                    <a:gd name="connsiteY31" fmla="*/ 8003 h 429397"/>
                    <a:gd name="connsiteX32" fmla="*/ 411702 w 411702"/>
                    <a:gd name="connsiteY32" fmla="*/ 0 h 429397"/>
                    <a:gd name="connsiteX33" fmla="*/ 403700 w 411702"/>
                    <a:gd name="connsiteY33" fmla="*/ 0 h 429397"/>
                    <a:gd name="connsiteX34" fmla="*/ 356394 w 411702"/>
                    <a:gd name="connsiteY34" fmla="*/ 0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11702" h="429397">
                      <a:moveTo>
                        <a:pt x="356394" y="0"/>
                      </a:moveTo>
                      <a:lnTo>
                        <a:pt x="356394" y="0"/>
                      </a:lnTo>
                      <a:lnTo>
                        <a:pt x="352214" y="0"/>
                      </a:lnTo>
                      <a:lnTo>
                        <a:pt x="349814" y="3557"/>
                      </a:lnTo>
                      <a:lnTo>
                        <a:pt x="205851" y="219189"/>
                      </a:lnTo>
                      <a:lnTo>
                        <a:pt x="61800" y="3557"/>
                      </a:lnTo>
                      <a:lnTo>
                        <a:pt x="59488" y="0"/>
                      </a:lnTo>
                      <a:lnTo>
                        <a:pt x="55220" y="0"/>
                      </a:lnTo>
                      <a:lnTo>
                        <a:pt x="7914" y="0"/>
                      </a:ln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395"/>
                      </a:lnTo>
                      <a:lnTo>
                        <a:pt x="0" y="429397"/>
                      </a:lnTo>
                      <a:lnTo>
                        <a:pt x="7914" y="429397"/>
                      </a:lnTo>
                      <a:lnTo>
                        <a:pt x="53441" y="429397"/>
                      </a:lnTo>
                      <a:lnTo>
                        <a:pt x="61444" y="429397"/>
                      </a:lnTo>
                      <a:lnTo>
                        <a:pt x="61444" y="421395"/>
                      </a:lnTo>
                      <a:lnTo>
                        <a:pt x="61444" y="113018"/>
                      </a:lnTo>
                      <a:lnTo>
                        <a:pt x="197404" y="312556"/>
                      </a:lnTo>
                      <a:lnTo>
                        <a:pt x="199805" y="316024"/>
                      </a:lnTo>
                      <a:lnTo>
                        <a:pt x="204073" y="316024"/>
                      </a:lnTo>
                      <a:lnTo>
                        <a:pt x="206474" y="316024"/>
                      </a:lnTo>
                      <a:lnTo>
                        <a:pt x="210653" y="316024"/>
                      </a:lnTo>
                      <a:lnTo>
                        <a:pt x="213054" y="312556"/>
                      </a:lnTo>
                      <a:lnTo>
                        <a:pt x="349013" y="112573"/>
                      </a:lnTo>
                      <a:lnTo>
                        <a:pt x="349013" y="421483"/>
                      </a:lnTo>
                      <a:lnTo>
                        <a:pt x="349013" y="429397"/>
                      </a:lnTo>
                      <a:lnTo>
                        <a:pt x="357016" y="429397"/>
                      </a:lnTo>
                      <a:lnTo>
                        <a:pt x="403700" y="429397"/>
                      </a:lnTo>
                      <a:lnTo>
                        <a:pt x="411702" y="429397"/>
                      </a:lnTo>
                      <a:lnTo>
                        <a:pt x="411702" y="421483"/>
                      </a:lnTo>
                      <a:lnTo>
                        <a:pt x="411702" y="8003"/>
                      </a:lnTo>
                      <a:lnTo>
                        <a:pt x="411702" y="0"/>
                      </a:lnTo>
                      <a:lnTo>
                        <a:pt x="403700" y="0"/>
                      </a:lnTo>
                      <a:lnTo>
                        <a:pt x="356394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B123C20D-5B1A-BAF2-ADBE-1787CA6253F2}"/>
                    </a:ext>
                  </a:extLst>
                </p:cNvPr>
                <p:cNvSpPr/>
                <p:nvPr/>
              </p:nvSpPr>
              <p:spPr>
                <a:xfrm>
                  <a:off x="6158791" y="3395277"/>
                  <a:ext cx="340921" cy="429397"/>
                </a:xfrm>
                <a:custGeom>
                  <a:avLst/>
                  <a:gdLst>
                    <a:gd name="connsiteX0" fmla="*/ 7914 w 340921"/>
                    <a:gd name="connsiteY0" fmla="*/ 0 h 429397"/>
                    <a:gd name="connsiteX1" fmla="*/ 0 w 340921"/>
                    <a:gd name="connsiteY1" fmla="*/ 0 h 429397"/>
                    <a:gd name="connsiteX2" fmla="*/ 0 w 340921"/>
                    <a:gd name="connsiteY2" fmla="*/ 8003 h 429397"/>
                    <a:gd name="connsiteX3" fmla="*/ 0 w 340921"/>
                    <a:gd name="connsiteY3" fmla="*/ 51040 h 429397"/>
                    <a:gd name="connsiteX4" fmla="*/ 0 w 340921"/>
                    <a:gd name="connsiteY4" fmla="*/ 59132 h 429397"/>
                    <a:gd name="connsiteX5" fmla="*/ 7914 w 340921"/>
                    <a:gd name="connsiteY5" fmla="*/ 59132 h 429397"/>
                    <a:gd name="connsiteX6" fmla="*/ 138716 w 340921"/>
                    <a:gd name="connsiteY6" fmla="*/ 59132 h 429397"/>
                    <a:gd name="connsiteX7" fmla="*/ 138716 w 340921"/>
                    <a:gd name="connsiteY7" fmla="*/ 421395 h 429397"/>
                    <a:gd name="connsiteX8" fmla="*/ 138716 w 340921"/>
                    <a:gd name="connsiteY8" fmla="*/ 429397 h 429397"/>
                    <a:gd name="connsiteX9" fmla="*/ 146719 w 340921"/>
                    <a:gd name="connsiteY9" fmla="*/ 429397 h 429397"/>
                    <a:gd name="connsiteX10" fmla="*/ 194114 w 340921"/>
                    <a:gd name="connsiteY10" fmla="*/ 429397 h 429397"/>
                    <a:gd name="connsiteX11" fmla="*/ 202117 w 340921"/>
                    <a:gd name="connsiteY11" fmla="*/ 429397 h 429397"/>
                    <a:gd name="connsiteX12" fmla="*/ 202117 w 340921"/>
                    <a:gd name="connsiteY12" fmla="*/ 421395 h 429397"/>
                    <a:gd name="connsiteX13" fmla="*/ 202117 w 340921"/>
                    <a:gd name="connsiteY13" fmla="*/ 59132 h 429397"/>
                    <a:gd name="connsiteX14" fmla="*/ 332919 w 340921"/>
                    <a:gd name="connsiteY14" fmla="*/ 59132 h 429397"/>
                    <a:gd name="connsiteX15" fmla="*/ 340922 w 340921"/>
                    <a:gd name="connsiteY15" fmla="*/ 59132 h 429397"/>
                    <a:gd name="connsiteX16" fmla="*/ 340922 w 340921"/>
                    <a:gd name="connsiteY16" fmla="*/ 51040 h 429397"/>
                    <a:gd name="connsiteX17" fmla="*/ 340922 w 340921"/>
                    <a:gd name="connsiteY17" fmla="*/ 8003 h 429397"/>
                    <a:gd name="connsiteX18" fmla="*/ 340922 w 340921"/>
                    <a:gd name="connsiteY18" fmla="*/ 0 h 429397"/>
                    <a:gd name="connsiteX19" fmla="*/ 332919 w 340921"/>
                    <a:gd name="connsiteY19" fmla="*/ 0 h 429397"/>
                    <a:gd name="connsiteX20" fmla="*/ 7914 w 340921"/>
                    <a:gd name="connsiteY20" fmla="*/ 0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0921" h="429397">
                      <a:moveTo>
                        <a:pt x="7914" y="0"/>
                      </a:move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51040"/>
                      </a:lnTo>
                      <a:lnTo>
                        <a:pt x="0" y="59132"/>
                      </a:lnTo>
                      <a:lnTo>
                        <a:pt x="7914" y="59132"/>
                      </a:lnTo>
                      <a:lnTo>
                        <a:pt x="138716" y="59132"/>
                      </a:lnTo>
                      <a:lnTo>
                        <a:pt x="138716" y="421395"/>
                      </a:lnTo>
                      <a:lnTo>
                        <a:pt x="138716" y="429397"/>
                      </a:lnTo>
                      <a:lnTo>
                        <a:pt x="146719" y="429397"/>
                      </a:lnTo>
                      <a:lnTo>
                        <a:pt x="194114" y="429397"/>
                      </a:lnTo>
                      <a:lnTo>
                        <a:pt x="202117" y="429397"/>
                      </a:lnTo>
                      <a:lnTo>
                        <a:pt x="202117" y="421395"/>
                      </a:lnTo>
                      <a:lnTo>
                        <a:pt x="202117" y="59132"/>
                      </a:lnTo>
                      <a:lnTo>
                        <a:pt x="332919" y="59132"/>
                      </a:lnTo>
                      <a:lnTo>
                        <a:pt x="340922" y="59132"/>
                      </a:lnTo>
                      <a:lnTo>
                        <a:pt x="340922" y="51040"/>
                      </a:lnTo>
                      <a:lnTo>
                        <a:pt x="340922" y="8003"/>
                      </a:lnTo>
                      <a:lnTo>
                        <a:pt x="340922" y="0"/>
                      </a:lnTo>
                      <a:lnTo>
                        <a:pt x="332919" y="0"/>
                      </a:lnTo>
                      <a:lnTo>
                        <a:pt x="7914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9127E0E4-BB61-B825-0706-1D36D6AC2922}"/>
                    </a:ext>
                  </a:extLst>
                </p:cNvPr>
                <p:cNvSpPr/>
                <p:nvPr/>
              </p:nvSpPr>
              <p:spPr>
                <a:xfrm>
                  <a:off x="5780523" y="3392254"/>
                  <a:ext cx="445314" cy="432420"/>
                </a:xfrm>
                <a:custGeom>
                  <a:avLst/>
                  <a:gdLst>
                    <a:gd name="connsiteX0" fmla="*/ 251823 w 445314"/>
                    <a:gd name="connsiteY0" fmla="*/ 4713 h 432420"/>
                    <a:gd name="connsiteX1" fmla="*/ 249689 w 445314"/>
                    <a:gd name="connsiteY1" fmla="*/ 0 h 432420"/>
                    <a:gd name="connsiteX2" fmla="*/ 195625 w 445314"/>
                    <a:gd name="connsiteY2" fmla="*/ 0 h 432420"/>
                    <a:gd name="connsiteX3" fmla="*/ 193491 w 445314"/>
                    <a:gd name="connsiteY3" fmla="*/ 4713 h 432420"/>
                    <a:gd name="connsiteX4" fmla="*/ 5068 w 445314"/>
                    <a:gd name="connsiteY4" fmla="*/ 421128 h 432420"/>
                    <a:gd name="connsiteX5" fmla="*/ 0 w 445314"/>
                    <a:gd name="connsiteY5" fmla="*/ 432421 h 432420"/>
                    <a:gd name="connsiteX6" fmla="*/ 65356 w 445314"/>
                    <a:gd name="connsiteY6" fmla="*/ 432421 h 432420"/>
                    <a:gd name="connsiteX7" fmla="*/ 67491 w 445314"/>
                    <a:gd name="connsiteY7" fmla="*/ 427708 h 432420"/>
                    <a:gd name="connsiteX8" fmla="*/ 114352 w 445314"/>
                    <a:gd name="connsiteY8" fmla="*/ 323137 h 432420"/>
                    <a:gd name="connsiteX9" fmla="*/ 329095 w 445314"/>
                    <a:gd name="connsiteY9" fmla="*/ 323137 h 432420"/>
                    <a:gd name="connsiteX10" fmla="*/ 375334 w 445314"/>
                    <a:gd name="connsiteY10" fmla="*/ 427619 h 432420"/>
                    <a:gd name="connsiteX11" fmla="*/ 377468 w 445314"/>
                    <a:gd name="connsiteY11" fmla="*/ 432332 h 432420"/>
                    <a:gd name="connsiteX12" fmla="*/ 445314 w 445314"/>
                    <a:gd name="connsiteY12" fmla="*/ 432332 h 432420"/>
                    <a:gd name="connsiteX13" fmla="*/ 440157 w 445314"/>
                    <a:gd name="connsiteY13" fmla="*/ 421039 h 432420"/>
                    <a:gd name="connsiteX14" fmla="*/ 251823 w 445314"/>
                    <a:gd name="connsiteY14" fmla="*/ 4624 h 432420"/>
                    <a:gd name="connsiteX15" fmla="*/ 139872 w 445314"/>
                    <a:gd name="connsiteY15" fmla="*/ 265250 h 432420"/>
                    <a:gd name="connsiteX16" fmla="*/ 221946 w 445314"/>
                    <a:gd name="connsiteY16" fmla="*/ 81985 h 432420"/>
                    <a:gd name="connsiteX17" fmla="*/ 303575 w 445314"/>
                    <a:gd name="connsiteY17" fmla="*/ 265250 h 432420"/>
                    <a:gd name="connsiteX18" fmla="*/ 139872 w 445314"/>
                    <a:gd name="connsiteY18" fmla="*/ 265250 h 43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45314" h="432420">
                      <a:moveTo>
                        <a:pt x="251823" y="4713"/>
                      </a:moveTo>
                      <a:lnTo>
                        <a:pt x="249689" y="0"/>
                      </a:lnTo>
                      <a:lnTo>
                        <a:pt x="195625" y="0"/>
                      </a:lnTo>
                      <a:lnTo>
                        <a:pt x="193491" y="4713"/>
                      </a:lnTo>
                      <a:lnTo>
                        <a:pt x="5068" y="421128"/>
                      </a:lnTo>
                      <a:lnTo>
                        <a:pt x="0" y="432421"/>
                      </a:lnTo>
                      <a:lnTo>
                        <a:pt x="65356" y="432421"/>
                      </a:lnTo>
                      <a:lnTo>
                        <a:pt x="67491" y="427708"/>
                      </a:lnTo>
                      <a:lnTo>
                        <a:pt x="114352" y="323137"/>
                      </a:lnTo>
                      <a:lnTo>
                        <a:pt x="329095" y="323137"/>
                      </a:lnTo>
                      <a:lnTo>
                        <a:pt x="375334" y="427619"/>
                      </a:lnTo>
                      <a:lnTo>
                        <a:pt x="377468" y="432332"/>
                      </a:lnTo>
                      <a:lnTo>
                        <a:pt x="445314" y="432332"/>
                      </a:lnTo>
                      <a:lnTo>
                        <a:pt x="440157" y="421039"/>
                      </a:lnTo>
                      <a:lnTo>
                        <a:pt x="251823" y="4624"/>
                      </a:lnTo>
                      <a:close/>
                      <a:moveTo>
                        <a:pt x="139872" y="265250"/>
                      </a:moveTo>
                      <a:lnTo>
                        <a:pt x="221946" y="81985"/>
                      </a:lnTo>
                      <a:lnTo>
                        <a:pt x="303575" y="265250"/>
                      </a:lnTo>
                      <a:lnTo>
                        <a:pt x="139872" y="26525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0F2FBDA0-1FC3-1C02-46BE-1D05B8051F3E}"/>
                    </a:ext>
                  </a:extLst>
                </p:cNvPr>
                <p:cNvSpPr/>
                <p:nvPr/>
              </p:nvSpPr>
              <p:spPr>
                <a:xfrm>
                  <a:off x="6563380" y="3395277"/>
                  <a:ext cx="317802" cy="429486"/>
                </a:xfrm>
                <a:custGeom>
                  <a:avLst/>
                  <a:gdLst>
                    <a:gd name="connsiteX0" fmla="*/ 62689 w 317802"/>
                    <a:gd name="connsiteY0" fmla="*/ 370977 h 429486"/>
                    <a:gd name="connsiteX1" fmla="*/ 62689 w 317802"/>
                    <a:gd name="connsiteY1" fmla="*/ 370977 h 429486"/>
                    <a:gd name="connsiteX2" fmla="*/ 62689 w 317802"/>
                    <a:gd name="connsiteY2" fmla="*/ 242220 h 429486"/>
                    <a:gd name="connsiteX3" fmla="*/ 280278 w 317802"/>
                    <a:gd name="connsiteY3" fmla="*/ 242220 h 429486"/>
                    <a:gd name="connsiteX4" fmla="*/ 288281 w 317802"/>
                    <a:gd name="connsiteY4" fmla="*/ 242220 h 429486"/>
                    <a:gd name="connsiteX5" fmla="*/ 288281 w 317802"/>
                    <a:gd name="connsiteY5" fmla="*/ 234217 h 429486"/>
                    <a:gd name="connsiteX6" fmla="*/ 288281 w 317802"/>
                    <a:gd name="connsiteY6" fmla="*/ 191713 h 429486"/>
                    <a:gd name="connsiteX7" fmla="*/ 288281 w 317802"/>
                    <a:gd name="connsiteY7" fmla="*/ 183710 h 429486"/>
                    <a:gd name="connsiteX8" fmla="*/ 280278 w 317802"/>
                    <a:gd name="connsiteY8" fmla="*/ 183710 h 429486"/>
                    <a:gd name="connsiteX9" fmla="*/ 62689 w 317802"/>
                    <a:gd name="connsiteY9" fmla="*/ 183710 h 429486"/>
                    <a:gd name="connsiteX10" fmla="*/ 62689 w 317802"/>
                    <a:gd name="connsiteY10" fmla="*/ 58599 h 429486"/>
                    <a:gd name="connsiteX11" fmla="*/ 306865 w 317802"/>
                    <a:gd name="connsiteY11" fmla="*/ 58599 h 429486"/>
                    <a:gd name="connsiteX12" fmla="*/ 314868 w 317802"/>
                    <a:gd name="connsiteY12" fmla="*/ 58599 h 429486"/>
                    <a:gd name="connsiteX13" fmla="*/ 314868 w 317802"/>
                    <a:gd name="connsiteY13" fmla="*/ 50507 h 429486"/>
                    <a:gd name="connsiteX14" fmla="*/ 314868 w 317802"/>
                    <a:gd name="connsiteY14" fmla="*/ 8003 h 429486"/>
                    <a:gd name="connsiteX15" fmla="*/ 314868 w 317802"/>
                    <a:gd name="connsiteY15" fmla="*/ 0 h 429486"/>
                    <a:gd name="connsiteX16" fmla="*/ 306865 w 317802"/>
                    <a:gd name="connsiteY16" fmla="*/ 0 h 429486"/>
                    <a:gd name="connsiteX17" fmla="*/ 8003 w 317802"/>
                    <a:gd name="connsiteY17" fmla="*/ 0 h 429486"/>
                    <a:gd name="connsiteX18" fmla="*/ 0 w 317802"/>
                    <a:gd name="connsiteY18" fmla="*/ 0 h 429486"/>
                    <a:gd name="connsiteX19" fmla="*/ 0 w 317802"/>
                    <a:gd name="connsiteY19" fmla="*/ 8003 h 429486"/>
                    <a:gd name="connsiteX20" fmla="*/ 0 w 317802"/>
                    <a:gd name="connsiteY20" fmla="*/ 421483 h 429486"/>
                    <a:gd name="connsiteX21" fmla="*/ 0 w 317802"/>
                    <a:gd name="connsiteY21" fmla="*/ 429486 h 429486"/>
                    <a:gd name="connsiteX22" fmla="*/ 8003 w 317802"/>
                    <a:gd name="connsiteY22" fmla="*/ 429486 h 429486"/>
                    <a:gd name="connsiteX23" fmla="*/ 309888 w 317802"/>
                    <a:gd name="connsiteY23" fmla="*/ 429486 h 429486"/>
                    <a:gd name="connsiteX24" fmla="*/ 317802 w 317802"/>
                    <a:gd name="connsiteY24" fmla="*/ 429486 h 429486"/>
                    <a:gd name="connsiteX25" fmla="*/ 317802 w 317802"/>
                    <a:gd name="connsiteY25" fmla="*/ 421483 h 429486"/>
                    <a:gd name="connsiteX26" fmla="*/ 317802 w 317802"/>
                    <a:gd name="connsiteY26" fmla="*/ 378979 h 429486"/>
                    <a:gd name="connsiteX27" fmla="*/ 317802 w 317802"/>
                    <a:gd name="connsiteY27" fmla="*/ 370977 h 429486"/>
                    <a:gd name="connsiteX28" fmla="*/ 309888 w 317802"/>
                    <a:gd name="connsiteY28" fmla="*/ 370977 h 429486"/>
                    <a:gd name="connsiteX29" fmla="*/ 62689 w 317802"/>
                    <a:gd name="connsiteY29" fmla="*/ 370977 h 429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17802" h="429486">
                      <a:moveTo>
                        <a:pt x="62689" y="370977"/>
                      </a:moveTo>
                      <a:lnTo>
                        <a:pt x="62689" y="370977"/>
                      </a:lnTo>
                      <a:lnTo>
                        <a:pt x="62689" y="242220"/>
                      </a:lnTo>
                      <a:lnTo>
                        <a:pt x="280278" y="242220"/>
                      </a:lnTo>
                      <a:lnTo>
                        <a:pt x="288281" y="242220"/>
                      </a:lnTo>
                      <a:lnTo>
                        <a:pt x="288281" y="234217"/>
                      </a:lnTo>
                      <a:lnTo>
                        <a:pt x="288281" y="191713"/>
                      </a:lnTo>
                      <a:lnTo>
                        <a:pt x="288281" y="183710"/>
                      </a:lnTo>
                      <a:lnTo>
                        <a:pt x="280278" y="183710"/>
                      </a:lnTo>
                      <a:lnTo>
                        <a:pt x="62689" y="183710"/>
                      </a:lnTo>
                      <a:lnTo>
                        <a:pt x="62689" y="58599"/>
                      </a:lnTo>
                      <a:lnTo>
                        <a:pt x="306865" y="58599"/>
                      </a:lnTo>
                      <a:lnTo>
                        <a:pt x="314868" y="58599"/>
                      </a:lnTo>
                      <a:lnTo>
                        <a:pt x="314868" y="50507"/>
                      </a:lnTo>
                      <a:lnTo>
                        <a:pt x="314868" y="8003"/>
                      </a:lnTo>
                      <a:lnTo>
                        <a:pt x="314868" y="0"/>
                      </a:lnTo>
                      <a:lnTo>
                        <a:pt x="306865" y="0"/>
                      </a:lnTo>
                      <a:lnTo>
                        <a:pt x="8003" y="0"/>
                      </a:ln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483"/>
                      </a:lnTo>
                      <a:lnTo>
                        <a:pt x="0" y="429486"/>
                      </a:lnTo>
                      <a:lnTo>
                        <a:pt x="8003" y="429486"/>
                      </a:lnTo>
                      <a:lnTo>
                        <a:pt x="309888" y="429486"/>
                      </a:lnTo>
                      <a:lnTo>
                        <a:pt x="317802" y="429486"/>
                      </a:lnTo>
                      <a:lnTo>
                        <a:pt x="317802" y="421483"/>
                      </a:lnTo>
                      <a:lnTo>
                        <a:pt x="317802" y="378979"/>
                      </a:lnTo>
                      <a:lnTo>
                        <a:pt x="317802" y="370977"/>
                      </a:lnTo>
                      <a:lnTo>
                        <a:pt x="309888" y="370977"/>
                      </a:lnTo>
                      <a:lnTo>
                        <a:pt x="62689" y="370977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673F2A9E-1194-8C0A-3950-23888C5C190C}"/>
                    </a:ext>
                  </a:extLst>
                </p:cNvPr>
                <p:cNvSpPr/>
                <p:nvPr/>
              </p:nvSpPr>
              <p:spPr>
                <a:xfrm>
                  <a:off x="8011274" y="3395277"/>
                  <a:ext cx="225769" cy="429397"/>
                </a:xfrm>
                <a:custGeom>
                  <a:avLst/>
                  <a:gdLst>
                    <a:gd name="connsiteX0" fmla="*/ 62600 w 225769"/>
                    <a:gd name="connsiteY0" fmla="*/ 370354 h 429397"/>
                    <a:gd name="connsiteX1" fmla="*/ 62600 w 225769"/>
                    <a:gd name="connsiteY1" fmla="*/ 8003 h 429397"/>
                    <a:gd name="connsiteX2" fmla="*/ 62600 w 225769"/>
                    <a:gd name="connsiteY2" fmla="*/ 0 h 429397"/>
                    <a:gd name="connsiteX3" fmla="*/ 54686 w 225769"/>
                    <a:gd name="connsiteY3" fmla="*/ 0 h 429397"/>
                    <a:gd name="connsiteX4" fmla="*/ 8003 w 225769"/>
                    <a:gd name="connsiteY4" fmla="*/ 0 h 429397"/>
                    <a:gd name="connsiteX5" fmla="*/ 0 w 225769"/>
                    <a:gd name="connsiteY5" fmla="*/ 0 h 429397"/>
                    <a:gd name="connsiteX6" fmla="*/ 0 w 225769"/>
                    <a:gd name="connsiteY6" fmla="*/ 8003 h 429397"/>
                    <a:gd name="connsiteX7" fmla="*/ 0 w 225769"/>
                    <a:gd name="connsiteY7" fmla="*/ 421395 h 429397"/>
                    <a:gd name="connsiteX8" fmla="*/ 0 w 225769"/>
                    <a:gd name="connsiteY8" fmla="*/ 429397 h 429397"/>
                    <a:gd name="connsiteX9" fmla="*/ 8003 w 225769"/>
                    <a:gd name="connsiteY9" fmla="*/ 429397 h 429397"/>
                    <a:gd name="connsiteX10" fmla="*/ 217766 w 225769"/>
                    <a:gd name="connsiteY10" fmla="*/ 429397 h 429397"/>
                    <a:gd name="connsiteX11" fmla="*/ 225769 w 225769"/>
                    <a:gd name="connsiteY11" fmla="*/ 429397 h 429397"/>
                    <a:gd name="connsiteX12" fmla="*/ 225769 w 225769"/>
                    <a:gd name="connsiteY12" fmla="*/ 421395 h 429397"/>
                    <a:gd name="connsiteX13" fmla="*/ 225769 w 225769"/>
                    <a:gd name="connsiteY13" fmla="*/ 378357 h 429397"/>
                    <a:gd name="connsiteX14" fmla="*/ 225769 w 225769"/>
                    <a:gd name="connsiteY14" fmla="*/ 370354 h 429397"/>
                    <a:gd name="connsiteX15" fmla="*/ 217766 w 225769"/>
                    <a:gd name="connsiteY15" fmla="*/ 370354 h 429397"/>
                    <a:gd name="connsiteX16" fmla="*/ 62600 w 225769"/>
                    <a:gd name="connsiteY16" fmla="*/ 370354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5769" h="429397">
                      <a:moveTo>
                        <a:pt x="62600" y="370354"/>
                      </a:moveTo>
                      <a:lnTo>
                        <a:pt x="62600" y="8003"/>
                      </a:lnTo>
                      <a:lnTo>
                        <a:pt x="62600" y="0"/>
                      </a:lnTo>
                      <a:lnTo>
                        <a:pt x="54686" y="0"/>
                      </a:lnTo>
                      <a:lnTo>
                        <a:pt x="8003" y="0"/>
                      </a:ln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395"/>
                      </a:lnTo>
                      <a:lnTo>
                        <a:pt x="0" y="429397"/>
                      </a:lnTo>
                      <a:lnTo>
                        <a:pt x="8003" y="429397"/>
                      </a:lnTo>
                      <a:lnTo>
                        <a:pt x="217766" y="429397"/>
                      </a:lnTo>
                      <a:lnTo>
                        <a:pt x="225769" y="429397"/>
                      </a:lnTo>
                      <a:lnTo>
                        <a:pt x="225769" y="421395"/>
                      </a:lnTo>
                      <a:lnTo>
                        <a:pt x="225769" y="378357"/>
                      </a:lnTo>
                      <a:lnTo>
                        <a:pt x="225769" y="370354"/>
                      </a:lnTo>
                      <a:lnTo>
                        <a:pt x="217766" y="370354"/>
                      </a:lnTo>
                      <a:lnTo>
                        <a:pt x="62600" y="370354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48578114-AE8E-7FAC-61D5-431F4393217A}"/>
                    </a:ext>
                  </a:extLst>
                </p:cNvPr>
                <p:cNvSpPr/>
                <p:nvPr/>
              </p:nvSpPr>
              <p:spPr>
                <a:xfrm>
                  <a:off x="7388474" y="3395277"/>
                  <a:ext cx="62688" cy="429397"/>
                </a:xfrm>
                <a:custGeom>
                  <a:avLst/>
                  <a:gdLst>
                    <a:gd name="connsiteX0" fmla="*/ 8092 w 62688"/>
                    <a:gd name="connsiteY0" fmla="*/ 0 h 429397"/>
                    <a:gd name="connsiteX1" fmla="*/ 0 w 62688"/>
                    <a:gd name="connsiteY1" fmla="*/ 0 h 429397"/>
                    <a:gd name="connsiteX2" fmla="*/ 0 w 62688"/>
                    <a:gd name="connsiteY2" fmla="*/ 8003 h 429397"/>
                    <a:gd name="connsiteX3" fmla="*/ 0 w 62688"/>
                    <a:gd name="connsiteY3" fmla="*/ 421395 h 429397"/>
                    <a:gd name="connsiteX4" fmla="*/ 0 w 62688"/>
                    <a:gd name="connsiteY4" fmla="*/ 429397 h 429397"/>
                    <a:gd name="connsiteX5" fmla="*/ 8003 w 62688"/>
                    <a:gd name="connsiteY5" fmla="*/ 429397 h 429397"/>
                    <a:gd name="connsiteX6" fmla="*/ 54686 w 62688"/>
                    <a:gd name="connsiteY6" fmla="*/ 429397 h 429397"/>
                    <a:gd name="connsiteX7" fmla="*/ 62689 w 62688"/>
                    <a:gd name="connsiteY7" fmla="*/ 429397 h 429397"/>
                    <a:gd name="connsiteX8" fmla="*/ 62689 w 62688"/>
                    <a:gd name="connsiteY8" fmla="*/ 421395 h 429397"/>
                    <a:gd name="connsiteX9" fmla="*/ 62689 w 62688"/>
                    <a:gd name="connsiteY9" fmla="*/ 8003 h 429397"/>
                    <a:gd name="connsiteX10" fmla="*/ 62689 w 62688"/>
                    <a:gd name="connsiteY10" fmla="*/ 0 h 429397"/>
                    <a:gd name="connsiteX11" fmla="*/ 54686 w 62688"/>
                    <a:gd name="connsiteY11" fmla="*/ 0 h 429397"/>
                    <a:gd name="connsiteX12" fmla="*/ 8092 w 62688"/>
                    <a:gd name="connsiteY12" fmla="*/ 0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688" h="429397">
                      <a:moveTo>
                        <a:pt x="8092" y="0"/>
                      </a:move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395"/>
                      </a:lnTo>
                      <a:lnTo>
                        <a:pt x="0" y="429397"/>
                      </a:lnTo>
                      <a:lnTo>
                        <a:pt x="8003" y="429397"/>
                      </a:lnTo>
                      <a:lnTo>
                        <a:pt x="54686" y="429397"/>
                      </a:lnTo>
                      <a:lnTo>
                        <a:pt x="62689" y="429397"/>
                      </a:lnTo>
                      <a:lnTo>
                        <a:pt x="62689" y="421395"/>
                      </a:lnTo>
                      <a:lnTo>
                        <a:pt x="62689" y="8003"/>
                      </a:lnTo>
                      <a:lnTo>
                        <a:pt x="62689" y="0"/>
                      </a:lnTo>
                      <a:lnTo>
                        <a:pt x="54686" y="0"/>
                      </a:lnTo>
                      <a:lnTo>
                        <a:pt x="8092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5736CE7C-09C7-BE23-ABA6-1B23498C65DD}"/>
                    </a:ext>
                  </a:extLst>
                </p:cNvPr>
                <p:cNvSpPr/>
                <p:nvPr/>
              </p:nvSpPr>
              <p:spPr>
                <a:xfrm>
                  <a:off x="7509584" y="3392254"/>
                  <a:ext cx="445403" cy="432420"/>
                </a:xfrm>
                <a:custGeom>
                  <a:avLst/>
                  <a:gdLst>
                    <a:gd name="connsiteX0" fmla="*/ 251734 w 445403"/>
                    <a:gd name="connsiteY0" fmla="*/ 4713 h 432420"/>
                    <a:gd name="connsiteX1" fmla="*/ 249600 w 445403"/>
                    <a:gd name="connsiteY1" fmla="*/ 0 h 432420"/>
                    <a:gd name="connsiteX2" fmla="*/ 195625 w 445403"/>
                    <a:gd name="connsiteY2" fmla="*/ 0 h 432420"/>
                    <a:gd name="connsiteX3" fmla="*/ 193580 w 445403"/>
                    <a:gd name="connsiteY3" fmla="*/ 4713 h 432420"/>
                    <a:gd name="connsiteX4" fmla="*/ 5158 w 445403"/>
                    <a:gd name="connsiteY4" fmla="*/ 421128 h 432420"/>
                    <a:gd name="connsiteX5" fmla="*/ 0 w 445403"/>
                    <a:gd name="connsiteY5" fmla="*/ 432421 h 432420"/>
                    <a:gd name="connsiteX6" fmla="*/ 65357 w 445403"/>
                    <a:gd name="connsiteY6" fmla="*/ 432421 h 432420"/>
                    <a:gd name="connsiteX7" fmla="*/ 67580 w 445403"/>
                    <a:gd name="connsiteY7" fmla="*/ 427708 h 432420"/>
                    <a:gd name="connsiteX8" fmla="*/ 114441 w 445403"/>
                    <a:gd name="connsiteY8" fmla="*/ 323137 h 432420"/>
                    <a:gd name="connsiteX9" fmla="*/ 329184 w 445403"/>
                    <a:gd name="connsiteY9" fmla="*/ 323137 h 432420"/>
                    <a:gd name="connsiteX10" fmla="*/ 375512 w 445403"/>
                    <a:gd name="connsiteY10" fmla="*/ 427619 h 432420"/>
                    <a:gd name="connsiteX11" fmla="*/ 377557 w 445403"/>
                    <a:gd name="connsiteY11" fmla="*/ 432332 h 432420"/>
                    <a:gd name="connsiteX12" fmla="*/ 445403 w 445403"/>
                    <a:gd name="connsiteY12" fmla="*/ 432332 h 432420"/>
                    <a:gd name="connsiteX13" fmla="*/ 440246 w 445403"/>
                    <a:gd name="connsiteY13" fmla="*/ 421039 h 432420"/>
                    <a:gd name="connsiteX14" fmla="*/ 251823 w 445403"/>
                    <a:gd name="connsiteY14" fmla="*/ 4624 h 432420"/>
                    <a:gd name="connsiteX15" fmla="*/ 139872 w 445403"/>
                    <a:gd name="connsiteY15" fmla="*/ 265250 h 432420"/>
                    <a:gd name="connsiteX16" fmla="*/ 221946 w 445403"/>
                    <a:gd name="connsiteY16" fmla="*/ 81985 h 432420"/>
                    <a:gd name="connsiteX17" fmla="*/ 303575 w 445403"/>
                    <a:gd name="connsiteY17" fmla="*/ 265250 h 432420"/>
                    <a:gd name="connsiteX18" fmla="*/ 139872 w 445403"/>
                    <a:gd name="connsiteY18" fmla="*/ 265250 h 43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45403" h="432420">
                      <a:moveTo>
                        <a:pt x="251734" y="4713"/>
                      </a:moveTo>
                      <a:lnTo>
                        <a:pt x="249600" y="0"/>
                      </a:lnTo>
                      <a:lnTo>
                        <a:pt x="195625" y="0"/>
                      </a:lnTo>
                      <a:lnTo>
                        <a:pt x="193580" y="4713"/>
                      </a:lnTo>
                      <a:lnTo>
                        <a:pt x="5158" y="421128"/>
                      </a:lnTo>
                      <a:lnTo>
                        <a:pt x="0" y="432421"/>
                      </a:lnTo>
                      <a:lnTo>
                        <a:pt x="65357" y="432421"/>
                      </a:lnTo>
                      <a:lnTo>
                        <a:pt x="67580" y="427708"/>
                      </a:lnTo>
                      <a:lnTo>
                        <a:pt x="114441" y="323137"/>
                      </a:lnTo>
                      <a:lnTo>
                        <a:pt x="329184" y="323137"/>
                      </a:lnTo>
                      <a:lnTo>
                        <a:pt x="375512" y="427619"/>
                      </a:lnTo>
                      <a:lnTo>
                        <a:pt x="377557" y="432332"/>
                      </a:lnTo>
                      <a:lnTo>
                        <a:pt x="445403" y="432332"/>
                      </a:lnTo>
                      <a:lnTo>
                        <a:pt x="440246" y="421039"/>
                      </a:lnTo>
                      <a:lnTo>
                        <a:pt x="251823" y="4624"/>
                      </a:lnTo>
                      <a:close/>
                      <a:moveTo>
                        <a:pt x="139872" y="265250"/>
                      </a:moveTo>
                      <a:lnTo>
                        <a:pt x="221946" y="81985"/>
                      </a:lnTo>
                      <a:lnTo>
                        <a:pt x="303575" y="265250"/>
                      </a:lnTo>
                      <a:lnTo>
                        <a:pt x="139872" y="26525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6340AE85-DFAA-7A7E-B7C9-262490AAF4BD}"/>
                    </a:ext>
                  </a:extLst>
                </p:cNvPr>
                <p:cNvSpPr/>
                <p:nvPr/>
              </p:nvSpPr>
              <p:spPr>
                <a:xfrm>
                  <a:off x="6959788" y="3395277"/>
                  <a:ext cx="365997" cy="429397"/>
                </a:xfrm>
                <a:custGeom>
                  <a:avLst/>
                  <a:gdLst>
                    <a:gd name="connsiteX0" fmla="*/ 236618 w 365997"/>
                    <a:gd name="connsiteY0" fmla="*/ 257336 h 429397"/>
                    <a:gd name="connsiteX1" fmla="*/ 343234 w 365997"/>
                    <a:gd name="connsiteY1" fmla="*/ 132047 h 429397"/>
                    <a:gd name="connsiteX2" fmla="*/ 343234 w 365997"/>
                    <a:gd name="connsiteY2" fmla="*/ 130891 h 429397"/>
                    <a:gd name="connsiteX3" fmla="*/ 308999 w 365997"/>
                    <a:gd name="connsiteY3" fmla="*/ 43749 h 429397"/>
                    <a:gd name="connsiteX4" fmla="*/ 185755 w 365997"/>
                    <a:gd name="connsiteY4" fmla="*/ 0 h 429397"/>
                    <a:gd name="connsiteX5" fmla="*/ 0 w 365997"/>
                    <a:gd name="connsiteY5" fmla="*/ 0 h 429397"/>
                    <a:gd name="connsiteX6" fmla="*/ 0 w 365997"/>
                    <a:gd name="connsiteY6" fmla="*/ 429397 h 429397"/>
                    <a:gd name="connsiteX7" fmla="*/ 62600 w 365997"/>
                    <a:gd name="connsiteY7" fmla="*/ 429397 h 429397"/>
                    <a:gd name="connsiteX8" fmla="*/ 62600 w 365997"/>
                    <a:gd name="connsiteY8" fmla="*/ 268718 h 429397"/>
                    <a:gd name="connsiteX9" fmla="*/ 168682 w 365997"/>
                    <a:gd name="connsiteY9" fmla="*/ 268718 h 429397"/>
                    <a:gd name="connsiteX10" fmla="*/ 286235 w 365997"/>
                    <a:gd name="connsiteY10" fmla="*/ 426196 h 429397"/>
                    <a:gd name="connsiteX11" fmla="*/ 288636 w 365997"/>
                    <a:gd name="connsiteY11" fmla="*/ 429397 h 429397"/>
                    <a:gd name="connsiteX12" fmla="*/ 365997 w 365997"/>
                    <a:gd name="connsiteY12" fmla="*/ 429397 h 429397"/>
                    <a:gd name="connsiteX13" fmla="*/ 356305 w 365997"/>
                    <a:gd name="connsiteY13" fmla="*/ 416593 h 429397"/>
                    <a:gd name="connsiteX14" fmla="*/ 236618 w 365997"/>
                    <a:gd name="connsiteY14" fmla="*/ 257247 h 429397"/>
                    <a:gd name="connsiteX15" fmla="*/ 62600 w 365997"/>
                    <a:gd name="connsiteY15" fmla="*/ 210831 h 429397"/>
                    <a:gd name="connsiteX16" fmla="*/ 62600 w 365997"/>
                    <a:gd name="connsiteY16" fmla="*/ 210831 h 429397"/>
                    <a:gd name="connsiteX17" fmla="*/ 62600 w 365997"/>
                    <a:gd name="connsiteY17" fmla="*/ 59132 h 429397"/>
                    <a:gd name="connsiteX18" fmla="*/ 182198 w 365997"/>
                    <a:gd name="connsiteY18" fmla="*/ 59132 h 429397"/>
                    <a:gd name="connsiteX19" fmla="*/ 280011 w 365997"/>
                    <a:gd name="connsiteY19" fmla="*/ 132669 h 429397"/>
                    <a:gd name="connsiteX20" fmla="*/ 280011 w 365997"/>
                    <a:gd name="connsiteY20" fmla="*/ 133825 h 429397"/>
                    <a:gd name="connsiteX21" fmla="*/ 181665 w 365997"/>
                    <a:gd name="connsiteY21" fmla="*/ 210831 h 429397"/>
                    <a:gd name="connsiteX22" fmla="*/ 62600 w 365997"/>
                    <a:gd name="connsiteY22" fmla="*/ 210831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65997" h="429397">
                      <a:moveTo>
                        <a:pt x="236618" y="257336"/>
                      </a:moveTo>
                      <a:cubicBezTo>
                        <a:pt x="303397" y="240886"/>
                        <a:pt x="343234" y="195003"/>
                        <a:pt x="343234" y="132047"/>
                      </a:cubicBezTo>
                      <a:lnTo>
                        <a:pt x="343234" y="130891"/>
                      </a:lnTo>
                      <a:cubicBezTo>
                        <a:pt x="343234" y="96746"/>
                        <a:pt x="331051" y="65801"/>
                        <a:pt x="308999" y="43749"/>
                      </a:cubicBezTo>
                      <a:cubicBezTo>
                        <a:pt x="280811" y="15561"/>
                        <a:pt x="237062" y="0"/>
                        <a:pt x="185755" y="0"/>
                      </a:cubicBezTo>
                      <a:lnTo>
                        <a:pt x="0" y="0"/>
                      </a:lnTo>
                      <a:lnTo>
                        <a:pt x="0" y="429397"/>
                      </a:lnTo>
                      <a:lnTo>
                        <a:pt x="62600" y="429397"/>
                      </a:lnTo>
                      <a:lnTo>
                        <a:pt x="62600" y="268718"/>
                      </a:lnTo>
                      <a:lnTo>
                        <a:pt x="168682" y="268718"/>
                      </a:lnTo>
                      <a:lnTo>
                        <a:pt x="286235" y="426196"/>
                      </a:lnTo>
                      <a:lnTo>
                        <a:pt x="288636" y="429397"/>
                      </a:lnTo>
                      <a:lnTo>
                        <a:pt x="365997" y="429397"/>
                      </a:lnTo>
                      <a:lnTo>
                        <a:pt x="356305" y="416593"/>
                      </a:lnTo>
                      <a:lnTo>
                        <a:pt x="236618" y="257247"/>
                      </a:lnTo>
                      <a:close/>
                      <a:moveTo>
                        <a:pt x="62600" y="210831"/>
                      </a:moveTo>
                      <a:lnTo>
                        <a:pt x="62600" y="210831"/>
                      </a:lnTo>
                      <a:lnTo>
                        <a:pt x="62600" y="59132"/>
                      </a:lnTo>
                      <a:lnTo>
                        <a:pt x="182198" y="59132"/>
                      </a:lnTo>
                      <a:cubicBezTo>
                        <a:pt x="244354" y="59132"/>
                        <a:pt x="280011" y="85897"/>
                        <a:pt x="280011" y="132669"/>
                      </a:cubicBezTo>
                      <a:lnTo>
                        <a:pt x="280011" y="133825"/>
                      </a:lnTo>
                      <a:cubicBezTo>
                        <a:pt x="280011" y="180598"/>
                        <a:pt x="241419" y="210831"/>
                        <a:pt x="181665" y="210831"/>
                      </a:cubicBezTo>
                      <a:lnTo>
                        <a:pt x="62600" y="210831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AD70CDA-0EBA-E265-6682-61CF7B6A404B}"/>
                    </a:ext>
                  </a:extLst>
                </p:cNvPr>
                <p:cNvSpPr/>
                <p:nvPr/>
              </p:nvSpPr>
              <p:spPr>
                <a:xfrm>
                  <a:off x="8275634" y="3389320"/>
                  <a:ext cx="329184" cy="441134"/>
                </a:xfrm>
                <a:custGeom>
                  <a:avLst/>
                  <a:gdLst>
                    <a:gd name="connsiteX0" fmla="*/ 188334 w 329184"/>
                    <a:gd name="connsiteY0" fmla="*/ 190379 h 441134"/>
                    <a:gd name="connsiteX1" fmla="*/ 82341 w 329184"/>
                    <a:gd name="connsiteY1" fmla="*/ 117909 h 441134"/>
                    <a:gd name="connsiteX2" fmla="*/ 82341 w 329184"/>
                    <a:gd name="connsiteY2" fmla="*/ 116753 h 441134"/>
                    <a:gd name="connsiteX3" fmla="*/ 162369 w 329184"/>
                    <a:gd name="connsiteY3" fmla="*/ 57976 h 441134"/>
                    <a:gd name="connsiteX4" fmla="*/ 276632 w 329184"/>
                    <a:gd name="connsiteY4" fmla="*/ 101103 h 441134"/>
                    <a:gd name="connsiteX5" fmla="*/ 283034 w 329184"/>
                    <a:gd name="connsiteY5" fmla="*/ 106349 h 441134"/>
                    <a:gd name="connsiteX6" fmla="*/ 288103 w 329184"/>
                    <a:gd name="connsiteY6" fmla="*/ 99680 h 441134"/>
                    <a:gd name="connsiteX7" fmla="*/ 315224 w 329184"/>
                    <a:gd name="connsiteY7" fmla="*/ 63667 h 441134"/>
                    <a:gd name="connsiteX8" fmla="*/ 319848 w 329184"/>
                    <a:gd name="connsiteY8" fmla="*/ 57443 h 441134"/>
                    <a:gd name="connsiteX9" fmla="*/ 313801 w 329184"/>
                    <a:gd name="connsiteY9" fmla="*/ 52552 h 441134"/>
                    <a:gd name="connsiteX10" fmla="*/ 163525 w 329184"/>
                    <a:gd name="connsiteY10" fmla="*/ 0 h 441134"/>
                    <a:gd name="connsiteX11" fmla="*/ 19652 w 329184"/>
                    <a:gd name="connsiteY11" fmla="*/ 120843 h 441134"/>
                    <a:gd name="connsiteX12" fmla="*/ 19652 w 329184"/>
                    <a:gd name="connsiteY12" fmla="*/ 121999 h 441134"/>
                    <a:gd name="connsiteX13" fmla="*/ 164770 w 329184"/>
                    <a:gd name="connsiteY13" fmla="*/ 249066 h 441134"/>
                    <a:gd name="connsiteX14" fmla="*/ 265962 w 329184"/>
                    <a:gd name="connsiteY14" fmla="*/ 319758 h 441134"/>
                    <a:gd name="connsiteX15" fmla="*/ 265962 w 329184"/>
                    <a:gd name="connsiteY15" fmla="*/ 320914 h 441134"/>
                    <a:gd name="connsiteX16" fmla="*/ 181754 w 329184"/>
                    <a:gd name="connsiteY16" fmla="*/ 383248 h 441134"/>
                    <a:gd name="connsiteX17" fmla="*/ 45350 w 329184"/>
                    <a:gd name="connsiteY17" fmla="*/ 326783 h 441134"/>
                    <a:gd name="connsiteX18" fmla="*/ 39214 w 329184"/>
                    <a:gd name="connsiteY18" fmla="*/ 321270 h 441134"/>
                    <a:gd name="connsiteX19" fmla="*/ 33879 w 329184"/>
                    <a:gd name="connsiteY19" fmla="*/ 327583 h 441134"/>
                    <a:gd name="connsiteX20" fmla="*/ 4980 w 329184"/>
                    <a:gd name="connsiteY20" fmla="*/ 361907 h 441134"/>
                    <a:gd name="connsiteX21" fmla="*/ 0 w 329184"/>
                    <a:gd name="connsiteY21" fmla="*/ 367775 h 441134"/>
                    <a:gd name="connsiteX22" fmla="*/ 5780 w 329184"/>
                    <a:gd name="connsiteY22" fmla="*/ 373022 h 441134"/>
                    <a:gd name="connsiteX23" fmla="*/ 180064 w 329184"/>
                    <a:gd name="connsiteY23" fmla="*/ 441135 h 441134"/>
                    <a:gd name="connsiteX24" fmla="*/ 329184 w 329184"/>
                    <a:gd name="connsiteY24" fmla="*/ 316202 h 441134"/>
                    <a:gd name="connsiteX25" fmla="*/ 329184 w 329184"/>
                    <a:gd name="connsiteY25" fmla="*/ 314957 h 441134"/>
                    <a:gd name="connsiteX26" fmla="*/ 188245 w 329184"/>
                    <a:gd name="connsiteY26" fmla="*/ 190112 h 441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29184" h="441134">
                      <a:moveTo>
                        <a:pt x="188334" y="190379"/>
                      </a:moveTo>
                      <a:cubicBezTo>
                        <a:pt x="98791" y="171172"/>
                        <a:pt x="82341" y="150898"/>
                        <a:pt x="82341" y="117909"/>
                      </a:cubicBezTo>
                      <a:lnTo>
                        <a:pt x="82341" y="116753"/>
                      </a:lnTo>
                      <a:cubicBezTo>
                        <a:pt x="82341" y="82163"/>
                        <a:pt x="115241" y="57976"/>
                        <a:pt x="162369" y="57976"/>
                      </a:cubicBezTo>
                      <a:cubicBezTo>
                        <a:pt x="204251" y="57976"/>
                        <a:pt x="240619" y="71670"/>
                        <a:pt x="276632" y="101103"/>
                      </a:cubicBezTo>
                      <a:lnTo>
                        <a:pt x="283034" y="106349"/>
                      </a:lnTo>
                      <a:lnTo>
                        <a:pt x="288103" y="99680"/>
                      </a:lnTo>
                      <a:lnTo>
                        <a:pt x="315224" y="63667"/>
                      </a:lnTo>
                      <a:lnTo>
                        <a:pt x="319848" y="57443"/>
                      </a:lnTo>
                      <a:lnTo>
                        <a:pt x="313801" y="52552"/>
                      </a:lnTo>
                      <a:cubicBezTo>
                        <a:pt x="268007" y="15739"/>
                        <a:pt x="223013" y="0"/>
                        <a:pt x="163525" y="0"/>
                      </a:cubicBezTo>
                      <a:cubicBezTo>
                        <a:pt x="80207" y="0"/>
                        <a:pt x="19652" y="50863"/>
                        <a:pt x="19652" y="120843"/>
                      </a:cubicBezTo>
                      <a:lnTo>
                        <a:pt x="19652" y="121999"/>
                      </a:lnTo>
                      <a:cubicBezTo>
                        <a:pt x="19652" y="201316"/>
                        <a:pt x="77628" y="230215"/>
                        <a:pt x="164770" y="249066"/>
                      </a:cubicBezTo>
                      <a:cubicBezTo>
                        <a:pt x="250312" y="267028"/>
                        <a:pt x="265962" y="287036"/>
                        <a:pt x="265962" y="319758"/>
                      </a:cubicBezTo>
                      <a:lnTo>
                        <a:pt x="265962" y="320914"/>
                      </a:lnTo>
                      <a:cubicBezTo>
                        <a:pt x="265962" y="358172"/>
                        <a:pt x="232172" y="383248"/>
                        <a:pt x="181754" y="383248"/>
                      </a:cubicBezTo>
                      <a:cubicBezTo>
                        <a:pt x="131336" y="383248"/>
                        <a:pt x="89721" y="366886"/>
                        <a:pt x="45350" y="326783"/>
                      </a:cubicBezTo>
                      <a:lnTo>
                        <a:pt x="39214" y="321270"/>
                      </a:lnTo>
                      <a:lnTo>
                        <a:pt x="33879" y="327583"/>
                      </a:lnTo>
                      <a:lnTo>
                        <a:pt x="4980" y="361907"/>
                      </a:lnTo>
                      <a:lnTo>
                        <a:pt x="0" y="367775"/>
                      </a:lnTo>
                      <a:lnTo>
                        <a:pt x="5780" y="373022"/>
                      </a:lnTo>
                      <a:cubicBezTo>
                        <a:pt x="57887" y="419527"/>
                        <a:pt x="113196" y="441135"/>
                        <a:pt x="180064" y="441135"/>
                      </a:cubicBezTo>
                      <a:cubicBezTo>
                        <a:pt x="267829" y="441135"/>
                        <a:pt x="329184" y="389739"/>
                        <a:pt x="329184" y="316202"/>
                      </a:cubicBezTo>
                      <a:lnTo>
                        <a:pt x="329184" y="314957"/>
                      </a:lnTo>
                      <a:cubicBezTo>
                        <a:pt x="329184" y="249066"/>
                        <a:pt x="287036" y="211720"/>
                        <a:pt x="188245" y="190112"/>
                      </a:cubicBez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276A3F0-0B37-4AB7-A6C5-D0E3E7522C6A}"/>
                    </a:ext>
                  </a:extLst>
                </p:cNvPr>
                <p:cNvSpPr/>
                <p:nvPr/>
              </p:nvSpPr>
              <p:spPr>
                <a:xfrm>
                  <a:off x="7593436" y="2704898"/>
                  <a:ext cx="416948" cy="565179"/>
                </a:xfrm>
                <a:custGeom>
                  <a:avLst/>
                  <a:gdLst>
                    <a:gd name="connsiteX0" fmla="*/ 77895 w 416948"/>
                    <a:gd name="connsiteY0" fmla="*/ 492887 h 565179"/>
                    <a:gd name="connsiteX1" fmla="*/ 77895 w 416948"/>
                    <a:gd name="connsiteY1" fmla="*/ 316379 h 565179"/>
                    <a:gd name="connsiteX2" fmla="*/ 369732 w 416948"/>
                    <a:gd name="connsiteY2" fmla="*/ 316379 h 565179"/>
                    <a:gd name="connsiteX3" fmla="*/ 377735 w 416948"/>
                    <a:gd name="connsiteY3" fmla="*/ 316379 h 565179"/>
                    <a:gd name="connsiteX4" fmla="*/ 377735 w 416948"/>
                    <a:gd name="connsiteY4" fmla="*/ 308554 h 565179"/>
                    <a:gd name="connsiteX5" fmla="*/ 377735 w 416948"/>
                    <a:gd name="connsiteY5" fmla="*/ 252001 h 565179"/>
                    <a:gd name="connsiteX6" fmla="*/ 377735 w 416948"/>
                    <a:gd name="connsiteY6" fmla="*/ 244087 h 565179"/>
                    <a:gd name="connsiteX7" fmla="*/ 369732 w 416948"/>
                    <a:gd name="connsiteY7" fmla="*/ 244087 h 565179"/>
                    <a:gd name="connsiteX8" fmla="*/ 77895 w 416948"/>
                    <a:gd name="connsiteY8" fmla="*/ 244087 h 565179"/>
                    <a:gd name="connsiteX9" fmla="*/ 77895 w 416948"/>
                    <a:gd name="connsiteY9" fmla="*/ 72381 h 565179"/>
                    <a:gd name="connsiteX10" fmla="*/ 405122 w 416948"/>
                    <a:gd name="connsiteY10" fmla="*/ 72381 h 565179"/>
                    <a:gd name="connsiteX11" fmla="*/ 413037 w 416948"/>
                    <a:gd name="connsiteY11" fmla="*/ 72381 h 565179"/>
                    <a:gd name="connsiteX12" fmla="*/ 413037 w 416948"/>
                    <a:gd name="connsiteY12" fmla="*/ 64467 h 565179"/>
                    <a:gd name="connsiteX13" fmla="*/ 413037 w 416948"/>
                    <a:gd name="connsiteY13" fmla="*/ 7914 h 565179"/>
                    <a:gd name="connsiteX14" fmla="*/ 413037 w 416948"/>
                    <a:gd name="connsiteY14" fmla="*/ 0 h 565179"/>
                    <a:gd name="connsiteX15" fmla="*/ 405122 w 416948"/>
                    <a:gd name="connsiteY15" fmla="*/ 0 h 565179"/>
                    <a:gd name="connsiteX16" fmla="*/ 8003 w 416948"/>
                    <a:gd name="connsiteY16" fmla="*/ 0 h 565179"/>
                    <a:gd name="connsiteX17" fmla="*/ 0 w 416948"/>
                    <a:gd name="connsiteY17" fmla="*/ 0 h 565179"/>
                    <a:gd name="connsiteX18" fmla="*/ 0 w 416948"/>
                    <a:gd name="connsiteY18" fmla="*/ 7914 h 565179"/>
                    <a:gd name="connsiteX19" fmla="*/ 0 w 416948"/>
                    <a:gd name="connsiteY19" fmla="*/ 557354 h 565179"/>
                    <a:gd name="connsiteX20" fmla="*/ 0 w 416948"/>
                    <a:gd name="connsiteY20" fmla="*/ 565179 h 565179"/>
                    <a:gd name="connsiteX21" fmla="*/ 8003 w 416948"/>
                    <a:gd name="connsiteY21" fmla="*/ 565179 h 565179"/>
                    <a:gd name="connsiteX22" fmla="*/ 409035 w 416948"/>
                    <a:gd name="connsiteY22" fmla="*/ 565179 h 565179"/>
                    <a:gd name="connsiteX23" fmla="*/ 416948 w 416948"/>
                    <a:gd name="connsiteY23" fmla="*/ 565179 h 565179"/>
                    <a:gd name="connsiteX24" fmla="*/ 416948 w 416948"/>
                    <a:gd name="connsiteY24" fmla="*/ 557354 h 565179"/>
                    <a:gd name="connsiteX25" fmla="*/ 416948 w 416948"/>
                    <a:gd name="connsiteY25" fmla="*/ 500801 h 565179"/>
                    <a:gd name="connsiteX26" fmla="*/ 416948 w 416948"/>
                    <a:gd name="connsiteY26" fmla="*/ 492887 h 565179"/>
                    <a:gd name="connsiteX27" fmla="*/ 409035 w 416948"/>
                    <a:gd name="connsiteY27" fmla="*/ 492887 h 565179"/>
                    <a:gd name="connsiteX28" fmla="*/ 77895 w 416948"/>
                    <a:gd name="connsiteY28" fmla="*/ 492887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6948" h="565179">
                      <a:moveTo>
                        <a:pt x="77895" y="492887"/>
                      </a:moveTo>
                      <a:lnTo>
                        <a:pt x="77895" y="316379"/>
                      </a:lnTo>
                      <a:lnTo>
                        <a:pt x="369732" y="316379"/>
                      </a:lnTo>
                      <a:lnTo>
                        <a:pt x="377735" y="316379"/>
                      </a:lnTo>
                      <a:lnTo>
                        <a:pt x="377735" y="308554"/>
                      </a:lnTo>
                      <a:lnTo>
                        <a:pt x="377735" y="252001"/>
                      </a:lnTo>
                      <a:lnTo>
                        <a:pt x="377735" y="244087"/>
                      </a:lnTo>
                      <a:lnTo>
                        <a:pt x="369732" y="244087"/>
                      </a:lnTo>
                      <a:lnTo>
                        <a:pt x="77895" y="244087"/>
                      </a:lnTo>
                      <a:lnTo>
                        <a:pt x="77895" y="72381"/>
                      </a:lnTo>
                      <a:lnTo>
                        <a:pt x="405122" y="72381"/>
                      </a:lnTo>
                      <a:lnTo>
                        <a:pt x="413037" y="72381"/>
                      </a:lnTo>
                      <a:lnTo>
                        <a:pt x="413037" y="64467"/>
                      </a:lnTo>
                      <a:lnTo>
                        <a:pt x="413037" y="7914"/>
                      </a:lnTo>
                      <a:lnTo>
                        <a:pt x="413037" y="0"/>
                      </a:lnTo>
                      <a:lnTo>
                        <a:pt x="405122" y="0"/>
                      </a:lnTo>
                      <a:lnTo>
                        <a:pt x="8003" y="0"/>
                      </a:lnTo>
                      <a:lnTo>
                        <a:pt x="0" y="0"/>
                      </a:lnTo>
                      <a:lnTo>
                        <a:pt x="0" y="7914"/>
                      </a:lnTo>
                      <a:lnTo>
                        <a:pt x="0" y="557354"/>
                      </a:lnTo>
                      <a:lnTo>
                        <a:pt x="0" y="565179"/>
                      </a:lnTo>
                      <a:lnTo>
                        <a:pt x="8003" y="565179"/>
                      </a:lnTo>
                      <a:lnTo>
                        <a:pt x="409035" y="565179"/>
                      </a:lnTo>
                      <a:lnTo>
                        <a:pt x="416948" y="565179"/>
                      </a:lnTo>
                      <a:lnTo>
                        <a:pt x="416948" y="557354"/>
                      </a:lnTo>
                      <a:lnTo>
                        <a:pt x="416948" y="500801"/>
                      </a:lnTo>
                      <a:lnTo>
                        <a:pt x="416948" y="492887"/>
                      </a:lnTo>
                      <a:lnTo>
                        <a:pt x="409035" y="492887"/>
                      </a:lnTo>
                      <a:lnTo>
                        <a:pt x="77895" y="492887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1739E88A-2DB1-E86A-9543-8EB13F6824E4}"/>
                    </a:ext>
                  </a:extLst>
                </p:cNvPr>
                <p:cNvSpPr/>
                <p:nvPr/>
              </p:nvSpPr>
              <p:spPr>
                <a:xfrm>
                  <a:off x="5312356" y="2700985"/>
                  <a:ext cx="583318" cy="569091"/>
                </a:xfrm>
                <a:custGeom>
                  <a:avLst/>
                  <a:gdLst>
                    <a:gd name="connsiteX0" fmla="*/ 499111 w 583318"/>
                    <a:gd name="connsiteY0" fmla="*/ 569092 h 569091"/>
                    <a:gd name="connsiteX1" fmla="*/ 583319 w 583318"/>
                    <a:gd name="connsiteY1" fmla="*/ 569092 h 569091"/>
                    <a:gd name="connsiteX2" fmla="*/ 578250 w 583318"/>
                    <a:gd name="connsiteY2" fmla="*/ 557977 h 569091"/>
                    <a:gd name="connsiteX3" fmla="*/ 327939 w 583318"/>
                    <a:gd name="connsiteY3" fmla="*/ 4624 h 569091"/>
                    <a:gd name="connsiteX4" fmla="*/ 325894 w 583318"/>
                    <a:gd name="connsiteY4" fmla="*/ 0 h 569091"/>
                    <a:gd name="connsiteX5" fmla="*/ 257514 w 583318"/>
                    <a:gd name="connsiteY5" fmla="*/ 0 h 569091"/>
                    <a:gd name="connsiteX6" fmla="*/ 255469 w 583318"/>
                    <a:gd name="connsiteY6" fmla="*/ 4624 h 569091"/>
                    <a:gd name="connsiteX7" fmla="*/ 5068 w 583318"/>
                    <a:gd name="connsiteY7" fmla="*/ 557977 h 569091"/>
                    <a:gd name="connsiteX8" fmla="*/ 0 w 583318"/>
                    <a:gd name="connsiteY8" fmla="*/ 569092 h 569091"/>
                    <a:gd name="connsiteX9" fmla="*/ 81007 w 583318"/>
                    <a:gd name="connsiteY9" fmla="*/ 569092 h 569091"/>
                    <a:gd name="connsiteX10" fmla="*/ 83141 w 583318"/>
                    <a:gd name="connsiteY10" fmla="*/ 564468 h 569091"/>
                    <a:gd name="connsiteX11" fmla="*/ 146185 w 583318"/>
                    <a:gd name="connsiteY11" fmla="*/ 423973 h 569091"/>
                    <a:gd name="connsiteX12" fmla="*/ 434910 w 583318"/>
                    <a:gd name="connsiteY12" fmla="*/ 423973 h 569091"/>
                    <a:gd name="connsiteX13" fmla="*/ 497155 w 583318"/>
                    <a:gd name="connsiteY13" fmla="*/ 564468 h 569091"/>
                    <a:gd name="connsiteX14" fmla="*/ 499200 w 583318"/>
                    <a:gd name="connsiteY14" fmla="*/ 569092 h 569091"/>
                    <a:gd name="connsiteX15" fmla="*/ 177485 w 583318"/>
                    <a:gd name="connsiteY15" fmla="*/ 352392 h 569091"/>
                    <a:gd name="connsiteX16" fmla="*/ 290859 w 583318"/>
                    <a:gd name="connsiteY16" fmla="*/ 99502 h 569091"/>
                    <a:gd name="connsiteX17" fmla="*/ 403522 w 583318"/>
                    <a:gd name="connsiteY17" fmla="*/ 352392 h 569091"/>
                    <a:gd name="connsiteX18" fmla="*/ 177574 w 583318"/>
                    <a:gd name="connsiteY18" fmla="*/ 352392 h 56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83318" h="569091">
                      <a:moveTo>
                        <a:pt x="499111" y="569092"/>
                      </a:moveTo>
                      <a:lnTo>
                        <a:pt x="583319" y="569092"/>
                      </a:lnTo>
                      <a:lnTo>
                        <a:pt x="578250" y="557977"/>
                      </a:lnTo>
                      <a:lnTo>
                        <a:pt x="327939" y="4624"/>
                      </a:lnTo>
                      <a:lnTo>
                        <a:pt x="325894" y="0"/>
                      </a:lnTo>
                      <a:lnTo>
                        <a:pt x="257514" y="0"/>
                      </a:lnTo>
                      <a:lnTo>
                        <a:pt x="255469" y="4624"/>
                      </a:lnTo>
                      <a:lnTo>
                        <a:pt x="5068" y="557977"/>
                      </a:lnTo>
                      <a:lnTo>
                        <a:pt x="0" y="569092"/>
                      </a:lnTo>
                      <a:lnTo>
                        <a:pt x="81007" y="569092"/>
                      </a:lnTo>
                      <a:lnTo>
                        <a:pt x="83141" y="564468"/>
                      </a:lnTo>
                      <a:lnTo>
                        <a:pt x="146185" y="423973"/>
                      </a:lnTo>
                      <a:lnTo>
                        <a:pt x="434910" y="423973"/>
                      </a:lnTo>
                      <a:lnTo>
                        <a:pt x="497155" y="564468"/>
                      </a:lnTo>
                      <a:lnTo>
                        <a:pt x="499200" y="569092"/>
                      </a:lnTo>
                      <a:close/>
                      <a:moveTo>
                        <a:pt x="177485" y="352392"/>
                      </a:moveTo>
                      <a:lnTo>
                        <a:pt x="290859" y="99502"/>
                      </a:lnTo>
                      <a:lnTo>
                        <a:pt x="403522" y="352392"/>
                      </a:lnTo>
                      <a:lnTo>
                        <a:pt x="177574" y="352392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DB71C704-24BA-CE56-9AD0-6E368AE13F44}"/>
                    </a:ext>
                  </a:extLst>
                </p:cNvPr>
                <p:cNvSpPr/>
                <p:nvPr/>
              </p:nvSpPr>
              <p:spPr>
                <a:xfrm>
                  <a:off x="5968056" y="2704898"/>
                  <a:ext cx="427085" cy="565179"/>
                </a:xfrm>
                <a:custGeom>
                  <a:avLst/>
                  <a:gdLst>
                    <a:gd name="connsiteX0" fmla="*/ 69980 w 427085"/>
                    <a:gd name="connsiteY0" fmla="*/ 565179 h 565179"/>
                    <a:gd name="connsiteX1" fmla="*/ 69980 w 427085"/>
                    <a:gd name="connsiteY1" fmla="*/ 565179 h 565179"/>
                    <a:gd name="connsiteX2" fmla="*/ 77806 w 427085"/>
                    <a:gd name="connsiteY2" fmla="*/ 565179 h 565179"/>
                    <a:gd name="connsiteX3" fmla="*/ 77806 w 427085"/>
                    <a:gd name="connsiteY3" fmla="*/ 371332 h 565179"/>
                    <a:gd name="connsiteX4" fmla="*/ 203361 w 427085"/>
                    <a:gd name="connsiteY4" fmla="*/ 371332 h 565179"/>
                    <a:gd name="connsiteX5" fmla="*/ 427086 w 427085"/>
                    <a:gd name="connsiteY5" fmla="*/ 183710 h 565179"/>
                    <a:gd name="connsiteX6" fmla="*/ 427086 w 427085"/>
                    <a:gd name="connsiteY6" fmla="*/ 182109 h 565179"/>
                    <a:gd name="connsiteX7" fmla="*/ 213498 w 427085"/>
                    <a:gd name="connsiteY7" fmla="*/ 0 h 565179"/>
                    <a:gd name="connsiteX8" fmla="*/ 0 w 427085"/>
                    <a:gd name="connsiteY8" fmla="*/ 0 h 565179"/>
                    <a:gd name="connsiteX9" fmla="*/ 0 w 427085"/>
                    <a:gd name="connsiteY9" fmla="*/ 565179 h 565179"/>
                    <a:gd name="connsiteX10" fmla="*/ 69891 w 427085"/>
                    <a:gd name="connsiteY10" fmla="*/ 565179 h 565179"/>
                    <a:gd name="connsiteX11" fmla="*/ 77806 w 427085"/>
                    <a:gd name="connsiteY11" fmla="*/ 73093 h 565179"/>
                    <a:gd name="connsiteX12" fmla="*/ 208874 w 427085"/>
                    <a:gd name="connsiteY12" fmla="*/ 73093 h 565179"/>
                    <a:gd name="connsiteX13" fmla="*/ 348480 w 427085"/>
                    <a:gd name="connsiteY13" fmla="*/ 184510 h 565179"/>
                    <a:gd name="connsiteX14" fmla="*/ 348480 w 427085"/>
                    <a:gd name="connsiteY14" fmla="*/ 186111 h 565179"/>
                    <a:gd name="connsiteX15" fmla="*/ 205673 w 427085"/>
                    <a:gd name="connsiteY15" fmla="*/ 299040 h 565179"/>
                    <a:gd name="connsiteX16" fmla="*/ 77806 w 427085"/>
                    <a:gd name="connsiteY16" fmla="*/ 299040 h 565179"/>
                    <a:gd name="connsiteX17" fmla="*/ 77806 w 427085"/>
                    <a:gd name="connsiteY17" fmla="*/ 73093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27085" h="565179">
                      <a:moveTo>
                        <a:pt x="69980" y="565179"/>
                      </a:moveTo>
                      <a:lnTo>
                        <a:pt x="69980" y="565179"/>
                      </a:lnTo>
                      <a:cubicBezTo>
                        <a:pt x="69980" y="565179"/>
                        <a:pt x="77806" y="565179"/>
                        <a:pt x="77806" y="565179"/>
                      </a:cubicBezTo>
                      <a:lnTo>
                        <a:pt x="77806" y="371332"/>
                      </a:lnTo>
                      <a:lnTo>
                        <a:pt x="203361" y="371332"/>
                      </a:lnTo>
                      <a:cubicBezTo>
                        <a:pt x="314779" y="371332"/>
                        <a:pt x="427086" y="313356"/>
                        <a:pt x="427086" y="183710"/>
                      </a:cubicBezTo>
                      <a:lnTo>
                        <a:pt x="427086" y="182109"/>
                      </a:lnTo>
                      <a:cubicBezTo>
                        <a:pt x="427086" y="71492"/>
                        <a:pt x="343234" y="0"/>
                        <a:pt x="213498" y="0"/>
                      </a:cubicBezTo>
                      <a:lnTo>
                        <a:pt x="0" y="0"/>
                      </a:lnTo>
                      <a:lnTo>
                        <a:pt x="0" y="565179"/>
                      </a:lnTo>
                      <a:lnTo>
                        <a:pt x="69891" y="565179"/>
                      </a:lnTo>
                      <a:close/>
                      <a:moveTo>
                        <a:pt x="77806" y="73093"/>
                      </a:moveTo>
                      <a:lnTo>
                        <a:pt x="208874" y="73093"/>
                      </a:lnTo>
                      <a:cubicBezTo>
                        <a:pt x="297617" y="73093"/>
                        <a:pt x="348480" y="113729"/>
                        <a:pt x="348480" y="184510"/>
                      </a:cubicBezTo>
                      <a:lnTo>
                        <a:pt x="348480" y="186111"/>
                      </a:lnTo>
                      <a:cubicBezTo>
                        <a:pt x="348480" y="254669"/>
                        <a:pt x="292460" y="299040"/>
                        <a:pt x="205673" y="299040"/>
                      </a:cubicBezTo>
                      <a:lnTo>
                        <a:pt x="77806" y="299040"/>
                      </a:lnTo>
                      <a:lnTo>
                        <a:pt x="77806" y="73093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742F13F-48A9-324B-3073-6795DB7B55E1}"/>
                    </a:ext>
                  </a:extLst>
                </p:cNvPr>
                <p:cNvSpPr/>
                <p:nvPr/>
              </p:nvSpPr>
              <p:spPr>
                <a:xfrm>
                  <a:off x="7393809" y="2704898"/>
                  <a:ext cx="77805" cy="565179"/>
                </a:xfrm>
                <a:custGeom>
                  <a:avLst/>
                  <a:gdLst>
                    <a:gd name="connsiteX0" fmla="*/ 7914 w 77805"/>
                    <a:gd name="connsiteY0" fmla="*/ 0 h 565179"/>
                    <a:gd name="connsiteX1" fmla="*/ 0 w 77805"/>
                    <a:gd name="connsiteY1" fmla="*/ 0 h 565179"/>
                    <a:gd name="connsiteX2" fmla="*/ 0 w 77805"/>
                    <a:gd name="connsiteY2" fmla="*/ 7914 h 565179"/>
                    <a:gd name="connsiteX3" fmla="*/ 0 w 77805"/>
                    <a:gd name="connsiteY3" fmla="*/ 557354 h 565179"/>
                    <a:gd name="connsiteX4" fmla="*/ 0 w 77805"/>
                    <a:gd name="connsiteY4" fmla="*/ 565179 h 565179"/>
                    <a:gd name="connsiteX5" fmla="*/ 7914 w 77805"/>
                    <a:gd name="connsiteY5" fmla="*/ 565179 h 565179"/>
                    <a:gd name="connsiteX6" fmla="*/ 69980 w 77805"/>
                    <a:gd name="connsiteY6" fmla="*/ 565179 h 565179"/>
                    <a:gd name="connsiteX7" fmla="*/ 77806 w 77805"/>
                    <a:gd name="connsiteY7" fmla="*/ 565179 h 565179"/>
                    <a:gd name="connsiteX8" fmla="*/ 77806 w 77805"/>
                    <a:gd name="connsiteY8" fmla="*/ 557354 h 565179"/>
                    <a:gd name="connsiteX9" fmla="*/ 77806 w 77805"/>
                    <a:gd name="connsiteY9" fmla="*/ 7914 h 565179"/>
                    <a:gd name="connsiteX10" fmla="*/ 77806 w 77805"/>
                    <a:gd name="connsiteY10" fmla="*/ 0 h 565179"/>
                    <a:gd name="connsiteX11" fmla="*/ 69980 w 77805"/>
                    <a:gd name="connsiteY11" fmla="*/ 0 h 565179"/>
                    <a:gd name="connsiteX12" fmla="*/ 7914 w 77805"/>
                    <a:gd name="connsiteY12" fmla="*/ 0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7805" h="565179">
                      <a:moveTo>
                        <a:pt x="7914" y="0"/>
                      </a:moveTo>
                      <a:lnTo>
                        <a:pt x="0" y="0"/>
                      </a:lnTo>
                      <a:lnTo>
                        <a:pt x="0" y="7914"/>
                      </a:lnTo>
                      <a:lnTo>
                        <a:pt x="0" y="557354"/>
                      </a:lnTo>
                      <a:lnTo>
                        <a:pt x="0" y="565179"/>
                      </a:lnTo>
                      <a:lnTo>
                        <a:pt x="7914" y="565179"/>
                      </a:lnTo>
                      <a:lnTo>
                        <a:pt x="69980" y="565179"/>
                      </a:lnTo>
                      <a:lnTo>
                        <a:pt x="77806" y="565179"/>
                      </a:lnTo>
                      <a:lnTo>
                        <a:pt x="77806" y="557354"/>
                      </a:lnTo>
                      <a:lnTo>
                        <a:pt x="77806" y="7914"/>
                      </a:lnTo>
                      <a:lnTo>
                        <a:pt x="77806" y="0"/>
                      </a:lnTo>
                      <a:lnTo>
                        <a:pt x="69980" y="0"/>
                      </a:lnTo>
                      <a:lnTo>
                        <a:pt x="7914" y="0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653A13E8-D3CC-CBE8-FF76-B7192A9FEBFB}"/>
                    </a:ext>
                  </a:extLst>
                </p:cNvPr>
                <p:cNvSpPr/>
                <p:nvPr/>
              </p:nvSpPr>
              <p:spPr>
                <a:xfrm>
                  <a:off x="8106063" y="2704809"/>
                  <a:ext cx="498577" cy="565268"/>
                </a:xfrm>
                <a:custGeom>
                  <a:avLst/>
                  <a:gdLst>
                    <a:gd name="connsiteX0" fmla="*/ 198649 w 498577"/>
                    <a:gd name="connsiteY0" fmla="*/ 565268 h 565268"/>
                    <a:gd name="connsiteX1" fmla="*/ 198649 w 498577"/>
                    <a:gd name="connsiteY1" fmla="*/ 565268 h 565268"/>
                    <a:gd name="connsiteX2" fmla="*/ 498578 w 498577"/>
                    <a:gd name="connsiteY2" fmla="*/ 282679 h 565268"/>
                    <a:gd name="connsiteX3" fmla="*/ 498578 w 498577"/>
                    <a:gd name="connsiteY3" fmla="*/ 281078 h 565268"/>
                    <a:gd name="connsiteX4" fmla="*/ 198649 w 498577"/>
                    <a:gd name="connsiteY4" fmla="*/ 0 h 565268"/>
                    <a:gd name="connsiteX5" fmla="*/ 0 w 498577"/>
                    <a:gd name="connsiteY5" fmla="*/ 0 h 565268"/>
                    <a:gd name="connsiteX6" fmla="*/ 0 w 498577"/>
                    <a:gd name="connsiteY6" fmla="*/ 565179 h 565268"/>
                    <a:gd name="connsiteX7" fmla="*/ 198649 w 498577"/>
                    <a:gd name="connsiteY7" fmla="*/ 565179 h 565268"/>
                    <a:gd name="connsiteX8" fmla="*/ 77895 w 498577"/>
                    <a:gd name="connsiteY8" fmla="*/ 73182 h 565268"/>
                    <a:gd name="connsiteX9" fmla="*/ 198649 w 498577"/>
                    <a:gd name="connsiteY9" fmla="*/ 73182 h 565268"/>
                    <a:gd name="connsiteX10" fmla="*/ 418372 w 498577"/>
                    <a:gd name="connsiteY10" fmla="*/ 282679 h 565268"/>
                    <a:gd name="connsiteX11" fmla="*/ 418372 w 498577"/>
                    <a:gd name="connsiteY11" fmla="*/ 284279 h 565268"/>
                    <a:gd name="connsiteX12" fmla="*/ 198649 w 498577"/>
                    <a:gd name="connsiteY12" fmla="*/ 492175 h 565268"/>
                    <a:gd name="connsiteX13" fmla="*/ 77895 w 498577"/>
                    <a:gd name="connsiteY13" fmla="*/ 492175 h 565268"/>
                    <a:gd name="connsiteX14" fmla="*/ 77895 w 498577"/>
                    <a:gd name="connsiteY14" fmla="*/ 73182 h 56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98577" h="565268">
                      <a:moveTo>
                        <a:pt x="198649" y="565268"/>
                      </a:moveTo>
                      <a:lnTo>
                        <a:pt x="198649" y="565268"/>
                      </a:lnTo>
                      <a:cubicBezTo>
                        <a:pt x="372488" y="565268"/>
                        <a:pt x="498578" y="446559"/>
                        <a:pt x="498578" y="282679"/>
                      </a:cubicBezTo>
                      <a:lnTo>
                        <a:pt x="498578" y="281078"/>
                      </a:lnTo>
                      <a:cubicBezTo>
                        <a:pt x="498578" y="118175"/>
                        <a:pt x="372488" y="0"/>
                        <a:pt x="198649" y="0"/>
                      </a:cubicBezTo>
                      <a:lnTo>
                        <a:pt x="0" y="0"/>
                      </a:lnTo>
                      <a:lnTo>
                        <a:pt x="0" y="565179"/>
                      </a:lnTo>
                      <a:lnTo>
                        <a:pt x="198649" y="565179"/>
                      </a:lnTo>
                      <a:close/>
                      <a:moveTo>
                        <a:pt x="77895" y="73182"/>
                      </a:moveTo>
                      <a:lnTo>
                        <a:pt x="198649" y="73182"/>
                      </a:lnTo>
                      <a:cubicBezTo>
                        <a:pt x="328028" y="73182"/>
                        <a:pt x="418372" y="159346"/>
                        <a:pt x="418372" y="282679"/>
                      </a:cubicBezTo>
                      <a:lnTo>
                        <a:pt x="418372" y="284279"/>
                      </a:lnTo>
                      <a:cubicBezTo>
                        <a:pt x="418372" y="406634"/>
                        <a:pt x="328028" y="492175"/>
                        <a:pt x="198649" y="492175"/>
                      </a:cubicBezTo>
                      <a:lnTo>
                        <a:pt x="77895" y="492175"/>
                      </a:lnTo>
                      <a:lnTo>
                        <a:pt x="77895" y="73182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79E96C64-B194-23AC-CE58-B5BD7D4F3F5F}"/>
                    </a:ext>
                  </a:extLst>
                </p:cNvPr>
                <p:cNvSpPr/>
                <p:nvPr/>
              </p:nvSpPr>
              <p:spPr>
                <a:xfrm>
                  <a:off x="6979261" y="2704898"/>
                  <a:ext cx="326160" cy="565179"/>
                </a:xfrm>
                <a:custGeom>
                  <a:avLst/>
                  <a:gdLst>
                    <a:gd name="connsiteX0" fmla="*/ 318247 w 326160"/>
                    <a:gd name="connsiteY0" fmla="*/ 565179 h 565179"/>
                    <a:gd name="connsiteX1" fmla="*/ 326161 w 326160"/>
                    <a:gd name="connsiteY1" fmla="*/ 565179 h 565179"/>
                    <a:gd name="connsiteX2" fmla="*/ 326161 w 326160"/>
                    <a:gd name="connsiteY2" fmla="*/ 557354 h 565179"/>
                    <a:gd name="connsiteX3" fmla="*/ 326161 w 326160"/>
                    <a:gd name="connsiteY3" fmla="*/ 500089 h 565179"/>
                    <a:gd name="connsiteX4" fmla="*/ 326161 w 326160"/>
                    <a:gd name="connsiteY4" fmla="*/ 492175 h 565179"/>
                    <a:gd name="connsiteX5" fmla="*/ 318247 w 326160"/>
                    <a:gd name="connsiteY5" fmla="*/ 492175 h 565179"/>
                    <a:gd name="connsiteX6" fmla="*/ 77806 w 326160"/>
                    <a:gd name="connsiteY6" fmla="*/ 492175 h 565179"/>
                    <a:gd name="connsiteX7" fmla="*/ 77806 w 326160"/>
                    <a:gd name="connsiteY7" fmla="*/ 7914 h 565179"/>
                    <a:gd name="connsiteX8" fmla="*/ 77806 w 326160"/>
                    <a:gd name="connsiteY8" fmla="*/ 0 h 565179"/>
                    <a:gd name="connsiteX9" fmla="*/ 69891 w 326160"/>
                    <a:gd name="connsiteY9" fmla="*/ 0 h 565179"/>
                    <a:gd name="connsiteX10" fmla="*/ 7914 w 326160"/>
                    <a:gd name="connsiteY10" fmla="*/ 0 h 565179"/>
                    <a:gd name="connsiteX11" fmla="*/ 0 w 326160"/>
                    <a:gd name="connsiteY11" fmla="*/ 0 h 565179"/>
                    <a:gd name="connsiteX12" fmla="*/ 0 w 326160"/>
                    <a:gd name="connsiteY12" fmla="*/ 7914 h 565179"/>
                    <a:gd name="connsiteX13" fmla="*/ 0 w 326160"/>
                    <a:gd name="connsiteY13" fmla="*/ 557354 h 565179"/>
                    <a:gd name="connsiteX14" fmla="*/ 0 w 326160"/>
                    <a:gd name="connsiteY14" fmla="*/ 565179 h 565179"/>
                    <a:gd name="connsiteX15" fmla="*/ 7914 w 326160"/>
                    <a:gd name="connsiteY15" fmla="*/ 565179 h 565179"/>
                    <a:gd name="connsiteX16" fmla="*/ 318247 w 326160"/>
                    <a:gd name="connsiteY16" fmla="*/ 565179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26160" h="565179">
                      <a:moveTo>
                        <a:pt x="318247" y="565179"/>
                      </a:moveTo>
                      <a:lnTo>
                        <a:pt x="326161" y="565179"/>
                      </a:lnTo>
                      <a:lnTo>
                        <a:pt x="326161" y="557354"/>
                      </a:lnTo>
                      <a:lnTo>
                        <a:pt x="326161" y="500089"/>
                      </a:lnTo>
                      <a:lnTo>
                        <a:pt x="326161" y="492175"/>
                      </a:lnTo>
                      <a:lnTo>
                        <a:pt x="318247" y="492175"/>
                      </a:lnTo>
                      <a:lnTo>
                        <a:pt x="77806" y="492175"/>
                      </a:lnTo>
                      <a:lnTo>
                        <a:pt x="77806" y="7914"/>
                      </a:lnTo>
                      <a:lnTo>
                        <a:pt x="77806" y="0"/>
                      </a:lnTo>
                      <a:lnTo>
                        <a:pt x="69891" y="0"/>
                      </a:lnTo>
                      <a:lnTo>
                        <a:pt x="7914" y="0"/>
                      </a:lnTo>
                      <a:lnTo>
                        <a:pt x="0" y="0"/>
                      </a:lnTo>
                      <a:lnTo>
                        <a:pt x="0" y="7914"/>
                      </a:lnTo>
                      <a:lnTo>
                        <a:pt x="0" y="557354"/>
                      </a:lnTo>
                      <a:lnTo>
                        <a:pt x="0" y="565179"/>
                      </a:lnTo>
                      <a:lnTo>
                        <a:pt x="7914" y="565179"/>
                      </a:lnTo>
                      <a:lnTo>
                        <a:pt x="318247" y="565179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54416434-7866-CFAC-2A8A-DA9FE826BFB2}"/>
                    </a:ext>
                  </a:extLst>
                </p:cNvPr>
                <p:cNvSpPr/>
                <p:nvPr/>
              </p:nvSpPr>
              <p:spPr>
                <a:xfrm>
                  <a:off x="6474815" y="2704898"/>
                  <a:ext cx="427085" cy="565179"/>
                </a:xfrm>
                <a:custGeom>
                  <a:avLst/>
                  <a:gdLst>
                    <a:gd name="connsiteX0" fmla="*/ 213498 w 427085"/>
                    <a:gd name="connsiteY0" fmla="*/ 0 h 565179"/>
                    <a:gd name="connsiteX1" fmla="*/ 0 w 427085"/>
                    <a:gd name="connsiteY1" fmla="*/ 0 h 565179"/>
                    <a:gd name="connsiteX2" fmla="*/ 0 w 427085"/>
                    <a:gd name="connsiteY2" fmla="*/ 565179 h 565179"/>
                    <a:gd name="connsiteX3" fmla="*/ 77895 w 427085"/>
                    <a:gd name="connsiteY3" fmla="*/ 565179 h 565179"/>
                    <a:gd name="connsiteX4" fmla="*/ 77895 w 427085"/>
                    <a:gd name="connsiteY4" fmla="*/ 371332 h 565179"/>
                    <a:gd name="connsiteX5" fmla="*/ 203361 w 427085"/>
                    <a:gd name="connsiteY5" fmla="*/ 371332 h 565179"/>
                    <a:gd name="connsiteX6" fmla="*/ 427086 w 427085"/>
                    <a:gd name="connsiteY6" fmla="*/ 183710 h 565179"/>
                    <a:gd name="connsiteX7" fmla="*/ 427086 w 427085"/>
                    <a:gd name="connsiteY7" fmla="*/ 182109 h 565179"/>
                    <a:gd name="connsiteX8" fmla="*/ 213498 w 427085"/>
                    <a:gd name="connsiteY8" fmla="*/ 0 h 565179"/>
                    <a:gd name="connsiteX9" fmla="*/ 348391 w 427085"/>
                    <a:gd name="connsiteY9" fmla="*/ 186111 h 565179"/>
                    <a:gd name="connsiteX10" fmla="*/ 205584 w 427085"/>
                    <a:gd name="connsiteY10" fmla="*/ 299040 h 565179"/>
                    <a:gd name="connsiteX11" fmla="*/ 77717 w 427085"/>
                    <a:gd name="connsiteY11" fmla="*/ 299040 h 565179"/>
                    <a:gd name="connsiteX12" fmla="*/ 77717 w 427085"/>
                    <a:gd name="connsiteY12" fmla="*/ 73093 h 565179"/>
                    <a:gd name="connsiteX13" fmla="*/ 208697 w 427085"/>
                    <a:gd name="connsiteY13" fmla="*/ 73093 h 565179"/>
                    <a:gd name="connsiteX14" fmla="*/ 348302 w 427085"/>
                    <a:gd name="connsiteY14" fmla="*/ 184510 h 565179"/>
                    <a:gd name="connsiteX15" fmla="*/ 348302 w 427085"/>
                    <a:gd name="connsiteY15" fmla="*/ 186111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27085" h="565179">
                      <a:moveTo>
                        <a:pt x="213498" y="0"/>
                      </a:moveTo>
                      <a:lnTo>
                        <a:pt x="0" y="0"/>
                      </a:lnTo>
                      <a:lnTo>
                        <a:pt x="0" y="565179"/>
                      </a:lnTo>
                      <a:lnTo>
                        <a:pt x="77895" y="565179"/>
                      </a:lnTo>
                      <a:lnTo>
                        <a:pt x="77895" y="371332"/>
                      </a:lnTo>
                      <a:lnTo>
                        <a:pt x="203361" y="371332"/>
                      </a:lnTo>
                      <a:cubicBezTo>
                        <a:pt x="314779" y="371332"/>
                        <a:pt x="427086" y="313356"/>
                        <a:pt x="427086" y="183710"/>
                      </a:cubicBezTo>
                      <a:lnTo>
                        <a:pt x="427086" y="182109"/>
                      </a:lnTo>
                      <a:cubicBezTo>
                        <a:pt x="427086" y="71492"/>
                        <a:pt x="343234" y="0"/>
                        <a:pt x="213498" y="0"/>
                      </a:cubicBezTo>
                      <a:close/>
                      <a:moveTo>
                        <a:pt x="348391" y="186111"/>
                      </a:moveTo>
                      <a:cubicBezTo>
                        <a:pt x="348391" y="254669"/>
                        <a:pt x="292371" y="299040"/>
                        <a:pt x="205584" y="299040"/>
                      </a:cubicBezTo>
                      <a:lnTo>
                        <a:pt x="77717" y="299040"/>
                      </a:lnTo>
                      <a:lnTo>
                        <a:pt x="77717" y="73093"/>
                      </a:lnTo>
                      <a:lnTo>
                        <a:pt x="208697" y="73093"/>
                      </a:lnTo>
                      <a:cubicBezTo>
                        <a:pt x="297439" y="73093"/>
                        <a:pt x="348302" y="113729"/>
                        <a:pt x="348302" y="184510"/>
                      </a:cubicBezTo>
                      <a:lnTo>
                        <a:pt x="348302" y="186111"/>
                      </a:lnTo>
                      <a:close/>
                    </a:path>
                  </a:pathLst>
                </a:custGeom>
                <a:grpFill/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grpSp>
              <p:nvGrpSpPr>
                <p:cNvPr id="24" name="Graphic 2">
                  <a:extLst>
                    <a:ext uri="{FF2B5EF4-FFF2-40B4-BE49-F238E27FC236}">
                      <a16:creationId xmlns:a16="http://schemas.microsoft.com/office/drawing/2014/main" id="{1AE9E3E1-A255-4E4B-1187-06F64FDAA8AB}"/>
                    </a:ext>
                  </a:extLst>
                </p:cNvPr>
                <p:cNvGrpSpPr/>
                <p:nvPr/>
              </p:nvGrpSpPr>
              <p:grpSpPr>
                <a:xfrm>
                  <a:off x="8663862" y="3731841"/>
                  <a:ext cx="173661" cy="93277"/>
                  <a:chOff x="8663862" y="3731841"/>
                  <a:chExt cx="173661" cy="93277"/>
                </a:xfrm>
                <a:grpFill/>
              </p:grpSpPr>
              <p:sp>
                <p:nvSpPr>
                  <p:cNvPr id="25" name="Freeform: Shape 24">
                    <a:extLst>
                      <a:ext uri="{FF2B5EF4-FFF2-40B4-BE49-F238E27FC236}">
                        <a16:creationId xmlns:a16="http://schemas.microsoft.com/office/drawing/2014/main" id="{0B0CEE1E-0B25-49C8-96A9-31A35AD3E09D}"/>
                      </a:ext>
                    </a:extLst>
                  </p:cNvPr>
                  <p:cNvSpPr/>
                  <p:nvPr/>
                </p:nvSpPr>
                <p:spPr>
                  <a:xfrm>
                    <a:off x="8663862" y="3731841"/>
                    <a:ext cx="70958" cy="93277"/>
                  </a:xfrm>
                  <a:custGeom>
                    <a:avLst/>
                    <a:gdLst>
                      <a:gd name="connsiteX0" fmla="*/ 41437 w 70958"/>
                      <a:gd name="connsiteY0" fmla="*/ 93278 h 93277"/>
                      <a:gd name="connsiteX1" fmla="*/ 29522 w 70958"/>
                      <a:gd name="connsiteY1" fmla="*/ 93278 h 93277"/>
                      <a:gd name="connsiteX2" fmla="*/ 29522 w 70958"/>
                      <a:gd name="connsiteY2" fmla="*/ 11204 h 93277"/>
                      <a:gd name="connsiteX3" fmla="*/ 0 w 70958"/>
                      <a:gd name="connsiteY3" fmla="*/ 11204 h 93277"/>
                      <a:gd name="connsiteX4" fmla="*/ 0 w 70958"/>
                      <a:gd name="connsiteY4" fmla="*/ 0 h 93277"/>
                      <a:gd name="connsiteX5" fmla="*/ 70958 w 70958"/>
                      <a:gd name="connsiteY5" fmla="*/ 0 h 93277"/>
                      <a:gd name="connsiteX6" fmla="*/ 70958 w 70958"/>
                      <a:gd name="connsiteY6" fmla="*/ 11204 h 93277"/>
                      <a:gd name="connsiteX7" fmla="*/ 41526 w 70958"/>
                      <a:gd name="connsiteY7" fmla="*/ 11204 h 93277"/>
                      <a:gd name="connsiteX8" fmla="*/ 41526 w 70958"/>
                      <a:gd name="connsiteY8" fmla="*/ 93278 h 93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958" h="93277">
                        <a:moveTo>
                          <a:pt x="41437" y="93278"/>
                        </a:moveTo>
                        <a:lnTo>
                          <a:pt x="29522" y="93278"/>
                        </a:lnTo>
                        <a:lnTo>
                          <a:pt x="29522" y="11204"/>
                        </a:lnTo>
                        <a:lnTo>
                          <a:pt x="0" y="11204"/>
                        </a:lnTo>
                        <a:lnTo>
                          <a:pt x="0" y="0"/>
                        </a:lnTo>
                        <a:lnTo>
                          <a:pt x="70958" y="0"/>
                        </a:lnTo>
                        <a:lnTo>
                          <a:pt x="70958" y="11204"/>
                        </a:lnTo>
                        <a:lnTo>
                          <a:pt x="41526" y="11204"/>
                        </a:lnTo>
                        <a:lnTo>
                          <a:pt x="41526" y="93278"/>
                        </a:lnTo>
                        <a:close/>
                      </a:path>
                    </a:pathLst>
                  </a:custGeom>
                  <a:grpFill/>
                  <a:ln w="88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800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7630EF21-3798-C628-5019-7AEF62E40464}"/>
                      </a:ext>
                    </a:extLst>
                  </p:cNvPr>
                  <p:cNvSpPr/>
                  <p:nvPr/>
                </p:nvSpPr>
                <p:spPr>
                  <a:xfrm>
                    <a:off x="8749492" y="3731930"/>
                    <a:ext cx="88031" cy="93188"/>
                  </a:xfrm>
                  <a:custGeom>
                    <a:avLst/>
                    <a:gdLst>
                      <a:gd name="connsiteX0" fmla="*/ 77717 w 88031"/>
                      <a:gd name="connsiteY0" fmla="*/ 93189 h 93188"/>
                      <a:gd name="connsiteX1" fmla="*/ 77538 w 88031"/>
                      <a:gd name="connsiteY1" fmla="*/ 13960 h 93188"/>
                      <a:gd name="connsiteX2" fmla="*/ 77360 w 88031"/>
                      <a:gd name="connsiteY2" fmla="*/ 13960 h 93188"/>
                      <a:gd name="connsiteX3" fmla="*/ 48195 w 88031"/>
                      <a:gd name="connsiteY3" fmla="*/ 93189 h 93188"/>
                      <a:gd name="connsiteX4" fmla="*/ 39036 w 88031"/>
                      <a:gd name="connsiteY4" fmla="*/ 93189 h 93188"/>
                      <a:gd name="connsiteX5" fmla="*/ 10404 w 88031"/>
                      <a:gd name="connsiteY5" fmla="*/ 14672 h 93188"/>
                      <a:gd name="connsiteX6" fmla="*/ 10226 w 88031"/>
                      <a:gd name="connsiteY6" fmla="*/ 14672 h 93188"/>
                      <a:gd name="connsiteX7" fmla="*/ 9870 w 88031"/>
                      <a:gd name="connsiteY7" fmla="*/ 93189 h 93188"/>
                      <a:gd name="connsiteX8" fmla="*/ 0 w 88031"/>
                      <a:gd name="connsiteY8" fmla="*/ 93189 h 93188"/>
                      <a:gd name="connsiteX9" fmla="*/ 355 w 88031"/>
                      <a:gd name="connsiteY9" fmla="*/ 0 h 93188"/>
                      <a:gd name="connsiteX10" fmla="*/ 15917 w 88031"/>
                      <a:gd name="connsiteY10" fmla="*/ 0 h 93188"/>
                      <a:gd name="connsiteX11" fmla="*/ 43660 w 88031"/>
                      <a:gd name="connsiteY11" fmla="*/ 75849 h 93188"/>
                      <a:gd name="connsiteX12" fmla="*/ 43838 w 88031"/>
                      <a:gd name="connsiteY12" fmla="*/ 75849 h 93188"/>
                      <a:gd name="connsiteX13" fmla="*/ 71936 w 88031"/>
                      <a:gd name="connsiteY13" fmla="*/ 0 h 93188"/>
                      <a:gd name="connsiteX14" fmla="*/ 87853 w 88031"/>
                      <a:gd name="connsiteY14" fmla="*/ 0 h 93188"/>
                      <a:gd name="connsiteX15" fmla="*/ 88031 w 88031"/>
                      <a:gd name="connsiteY15" fmla="*/ 93189 h 93188"/>
                      <a:gd name="connsiteX16" fmla="*/ 77717 w 88031"/>
                      <a:gd name="connsiteY16" fmla="*/ 93189 h 93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8031" h="93188">
                        <a:moveTo>
                          <a:pt x="77717" y="93189"/>
                        </a:moveTo>
                        <a:lnTo>
                          <a:pt x="77538" y="13960"/>
                        </a:lnTo>
                        <a:lnTo>
                          <a:pt x="77360" y="13960"/>
                        </a:lnTo>
                        <a:lnTo>
                          <a:pt x="48195" y="93189"/>
                        </a:lnTo>
                        <a:lnTo>
                          <a:pt x="39036" y="93189"/>
                        </a:lnTo>
                        <a:lnTo>
                          <a:pt x="10404" y="14672"/>
                        </a:lnTo>
                        <a:lnTo>
                          <a:pt x="10226" y="14672"/>
                        </a:lnTo>
                        <a:lnTo>
                          <a:pt x="9870" y="93189"/>
                        </a:lnTo>
                        <a:lnTo>
                          <a:pt x="0" y="93189"/>
                        </a:lnTo>
                        <a:lnTo>
                          <a:pt x="355" y="0"/>
                        </a:lnTo>
                        <a:lnTo>
                          <a:pt x="15917" y="0"/>
                        </a:lnTo>
                        <a:lnTo>
                          <a:pt x="43660" y="75849"/>
                        </a:lnTo>
                        <a:lnTo>
                          <a:pt x="43838" y="75849"/>
                        </a:lnTo>
                        <a:lnTo>
                          <a:pt x="71936" y="0"/>
                        </a:lnTo>
                        <a:lnTo>
                          <a:pt x="87853" y="0"/>
                        </a:lnTo>
                        <a:lnTo>
                          <a:pt x="88031" y="93189"/>
                        </a:lnTo>
                        <a:lnTo>
                          <a:pt x="77717" y="93189"/>
                        </a:lnTo>
                        <a:close/>
                      </a:path>
                    </a:pathLst>
                  </a:custGeom>
                  <a:grpFill/>
                  <a:ln w="88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800"/>
                  </a:p>
                </p:txBody>
              </p:sp>
            </p:grpSp>
          </p:grpSp>
        </p:grpSp>
        <p:grpSp>
          <p:nvGrpSpPr>
            <p:cNvPr id="46" name="Graphic 2">
              <a:extLst>
                <a:ext uri="{FF2B5EF4-FFF2-40B4-BE49-F238E27FC236}">
                  <a16:creationId xmlns:a16="http://schemas.microsoft.com/office/drawing/2014/main" id="{6AFCEE2A-2006-AA74-8EA2-B28B2A331E33}"/>
                </a:ext>
              </a:extLst>
            </p:cNvPr>
            <p:cNvGrpSpPr/>
            <p:nvPr userDrawn="1"/>
          </p:nvGrpSpPr>
          <p:grpSpPr>
            <a:xfrm>
              <a:off x="3635403" y="2700985"/>
              <a:ext cx="1132937" cy="1124044"/>
              <a:chOff x="3635403" y="2700985"/>
              <a:chExt cx="1132937" cy="1124044"/>
            </a:xfrm>
            <a:solidFill>
              <a:schemeClr val="accent1"/>
            </a:solidFill>
          </p:grpSpPr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0A039D8-7CE1-F942-A4AE-5EE684D44E71}"/>
                  </a:ext>
                </a:extLst>
              </p:cNvPr>
              <p:cNvSpPr/>
              <p:nvPr/>
            </p:nvSpPr>
            <p:spPr>
              <a:xfrm>
                <a:off x="3635403" y="3014164"/>
                <a:ext cx="812911" cy="810866"/>
              </a:xfrm>
              <a:custGeom>
                <a:avLst/>
                <a:gdLst>
                  <a:gd name="connsiteX0" fmla="*/ 732617 w 812911"/>
                  <a:gd name="connsiteY0" fmla="*/ 178 h 810866"/>
                  <a:gd name="connsiteX1" fmla="*/ 77628 w 812911"/>
                  <a:gd name="connsiteY1" fmla="*/ 0 h 810866"/>
                  <a:gd name="connsiteX2" fmla="*/ 0 w 812911"/>
                  <a:gd name="connsiteY2" fmla="*/ 78161 h 810866"/>
                  <a:gd name="connsiteX3" fmla="*/ 1067 w 812911"/>
                  <a:gd name="connsiteY3" fmla="*/ 78161 h 810866"/>
                  <a:gd name="connsiteX4" fmla="*/ 0 w 812911"/>
                  <a:gd name="connsiteY4" fmla="*/ 78339 h 810866"/>
                  <a:gd name="connsiteX5" fmla="*/ 0 w 812911"/>
                  <a:gd name="connsiteY5" fmla="*/ 419616 h 810866"/>
                  <a:gd name="connsiteX6" fmla="*/ 348924 w 812911"/>
                  <a:gd name="connsiteY6" fmla="*/ 807932 h 810866"/>
                  <a:gd name="connsiteX7" fmla="*/ 422817 w 812911"/>
                  <a:gd name="connsiteY7" fmla="*/ 732883 h 810866"/>
                  <a:gd name="connsiteX8" fmla="*/ 400232 w 812911"/>
                  <a:gd name="connsiteY8" fmla="*/ 732883 h 810866"/>
                  <a:gd name="connsiteX9" fmla="*/ 80117 w 812911"/>
                  <a:gd name="connsiteY9" fmla="*/ 419616 h 810866"/>
                  <a:gd name="connsiteX10" fmla="*/ 80117 w 812911"/>
                  <a:gd name="connsiteY10" fmla="*/ 78250 h 810866"/>
                  <a:gd name="connsiteX11" fmla="*/ 160324 w 812911"/>
                  <a:gd name="connsiteY11" fmla="*/ 78250 h 810866"/>
                  <a:gd name="connsiteX12" fmla="*/ 160146 w 812911"/>
                  <a:gd name="connsiteY12" fmla="*/ 419616 h 810866"/>
                  <a:gd name="connsiteX13" fmla="*/ 400232 w 812911"/>
                  <a:gd name="connsiteY13" fmla="*/ 654011 h 810866"/>
                  <a:gd name="connsiteX14" fmla="*/ 500712 w 812911"/>
                  <a:gd name="connsiteY14" fmla="*/ 654011 h 810866"/>
                  <a:gd name="connsiteX15" fmla="*/ 577984 w 812911"/>
                  <a:gd name="connsiteY15" fmla="*/ 575850 h 810866"/>
                  <a:gd name="connsiteX16" fmla="*/ 400232 w 812911"/>
                  <a:gd name="connsiteY16" fmla="*/ 575850 h 810866"/>
                  <a:gd name="connsiteX17" fmla="*/ 240530 w 812911"/>
                  <a:gd name="connsiteY17" fmla="*/ 419616 h 810866"/>
                  <a:gd name="connsiteX18" fmla="*/ 240530 w 812911"/>
                  <a:gd name="connsiteY18" fmla="*/ 78250 h 810866"/>
                  <a:gd name="connsiteX19" fmla="*/ 319936 w 812911"/>
                  <a:gd name="connsiteY19" fmla="*/ 78250 h 810866"/>
                  <a:gd name="connsiteX20" fmla="*/ 319936 w 812911"/>
                  <a:gd name="connsiteY20" fmla="*/ 419616 h 810866"/>
                  <a:gd name="connsiteX21" fmla="*/ 400232 w 812911"/>
                  <a:gd name="connsiteY21" fmla="*/ 497600 h 810866"/>
                  <a:gd name="connsiteX22" fmla="*/ 655256 w 812911"/>
                  <a:gd name="connsiteY22" fmla="*/ 497600 h 810866"/>
                  <a:gd name="connsiteX23" fmla="*/ 732439 w 812911"/>
                  <a:gd name="connsiteY23" fmla="*/ 419705 h 810866"/>
                  <a:gd name="connsiteX24" fmla="*/ 400232 w 812911"/>
                  <a:gd name="connsiteY24" fmla="*/ 419705 h 810866"/>
                  <a:gd name="connsiteX25" fmla="*/ 400232 w 812911"/>
                  <a:gd name="connsiteY25" fmla="*/ 78250 h 810866"/>
                  <a:gd name="connsiteX26" fmla="*/ 732706 w 812911"/>
                  <a:gd name="connsiteY26" fmla="*/ 78250 h 810866"/>
                  <a:gd name="connsiteX27" fmla="*/ 732706 w 812911"/>
                  <a:gd name="connsiteY27" fmla="*/ 810867 h 810866"/>
                  <a:gd name="connsiteX28" fmla="*/ 812912 w 812911"/>
                  <a:gd name="connsiteY28" fmla="*/ 810867 h 810866"/>
                  <a:gd name="connsiteX29" fmla="*/ 812912 w 812911"/>
                  <a:gd name="connsiteY29" fmla="*/ 78250 h 810866"/>
                  <a:gd name="connsiteX30" fmla="*/ 732706 w 812911"/>
                  <a:gd name="connsiteY30" fmla="*/ 89 h 81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12911" h="810866">
                    <a:moveTo>
                      <a:pt x="732617" y="178"/>
                    </a:moveTo>
                    <a:lnTo>
                      <a:pt x="77628" y="0"/>
                    </a:lnTo>
                    <a:lnTo>
                      <a:pt x="0" y="78161"/>
                    </a:lnTo>
                    <a:lnTo>
                      <a:pt x="1067" y="78161"/>
                    </a:lnTo>
                    <a:lnTo>
                      <a:pt x="0" y="78339"/>
                    </a:lnTo>
                    <a:lnTo>
                      <a:pt x="0" y="419616"/>
                    </a:lnTo>
                    <a:cubicBezTo>
                      <a:pt x="0" y="618620"/>
                      <a:pt x="151699" y="783390"/>
                      <a:pt x="348924" y="807932"/>
                    </a:cubicBezTo>
                    <a:lnTo>
                      <a:pt x="422817" y="732883"/>
                    </a:lnTo>
                    <a:lnTo>
                      <a:pt x="400232" y="732883"/>
                    </a:lnTo>
                    <a:cubicBezTo>
                      <a:pt x="223457" y="732794"/>
                      <a:pt x="80117" y="592211"/>
                      <a:pt x="80117" y="419616"/>
                    </a:cubicBezTo>
                    <a:lnTo>
                      <a:pt x="80117" y="78250"/>
                    </a:lnTo>
                    <a:lnTo>
                      <a:pt x="160324" y="78250"/>
                    </a:lnTo>
                    <a:lnTo>
                      <a:pt x="160146" y="419616"/>
                    </a:lnTo>
                    <a:cubicBezTo>
                      <a:pt x="160146" y="548996"/>
                      <a:pt x="267651" y="654011"/>
                      <a:pt x="400232" y="654011"/>
                    </a:cubicBezTo>
                    <a:lnTo>
                      <a:pt x="500712" y="654011"/>
                    </a:lnTo>
                    <a:lnTo>
                      <a:pt x="577984" y="575850"/>
                    </a:lnTo>
                    <a:lnTo>
                      <a:pt x="400232" y="575850"/>
                    </a:lnTo>
                    <a:cubicBezTo>
                      <a:pt x="311844" y="575850"/>
                      <a:pt x="240530" y="505869"/>
                      <a:pt x="240530" y="419616"/>
                    </a:cubicBezTo>
                    <a:lnTo>
                      <a:pt x="240530" y="78250"/>
                    </a:lnTo>
                    <a:lnTo>
                      <a:pt x="319936" y="78250"/>
                    </a:lnTo>
                    <a:lnTo>
                      <a:pt x="319936" y="419616"/>
                    </a:lnTo>
                    <a:cubicBezTo>
                      <a:pt x="320292" y="462743"/>
                      <a:pt x="355949" y="497600"/>
                      <a:pt x="400232" y="497600"/>
                    </a:cubicBezTo>
                    <a:lnTo>
                      <a:pt x="655256" y="497600"/>
                    </a:lnTo>
                    <a:lnTo>
                      <a:pt x="732439" y="419705"/>
                    </a:lnTo>
                    <a:lnTo>
                      <a:pt x="400232" y="419705"/>
                    </a:lnTo>
                    <a:lnTo>
                      <a:pt x="400232" y="78250"/>
                    </a:lnTo>
                    <a:lnTo>
                      <a:pt x="732706" y="78250"/>
                    </a:lnTo>
                    <a:lnTo>
                      <a:pt x="732706" y="810867"/>
                    </a:lnTo>
                    <a:lnTo>
                      <a:pt x="812912" y="810867"/>
                    </a:lnTo>
                    <a:lnTo>
                      <a:pt x="812912" y="78250"/>
                    </a:lnTo>
                    <a:cubicBezTo>
                      <a:pt x="812645" y="35035"/>
                      <a:pt x="776899" y="89"/>
                      <a:pt x="732706" y="89"/>
                    </a:cubicBezTo>
                    <a:close/>
                  </a:path>
                </a:pathLst>
              </a:custGeom>
              <a:grpFill/>
              <a:ln w="88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6CF93535-C26D-2A9F-8EE7-AAD57D6647D7}"/>
                  </a:ext>
                </a:extLst>
              </p:cNvPr>
              <p:cNvSpPr/>
              <p:nvPr/>
            </p:nvSpPr>
            <p:spPr>
              <a:xfrm>
                <a:off x="3790302" y="2857574"/>
                <a:ext cx="817891" cy="967455"/>
              </a:xfrm>
              <a:custGeom>
                <a:avLst/>
                <a:gdLst>
                  <a:gd name="connsiteX0" fmla="*/ 577717 w 817891"/>
                  <a:gd name="connsiteY0" fmla="*/ 445 h 967455"/>
                  <a:gd name="connsiteX1" fmla="*/ 77361 w 817891"/>
                  <a:gd name="connsiteY1" fmla="*/ 0 h 967455"/>
                  <a:gd name="connsiteX2" fmla="*/ 0 w 817891"/>
                  <a:gd name="connsiteY2" fmla="*/ 78250 h 967455"/>
                  <a:gd name="connsiteX3" fmla="*/ 577806 w 817891"/>
                  <a:gd name="connsiteY3" fmla="*/ 78517 h 967455"/>
                  <a:gd name="connsiteX4" fmla="*/ 737507 w 817891"/>
                  <a:gd name="connsiteY4" fmla="*/ 234839 h 967455"/>
                  <a:gd name="connsiteX5" fmla="*/ 737507 w 817891"/>
                  <a:gd name="connsiteY5" fmla="*/ 967456 h 967455"/>
                  <a:gd name="connsiteX6" fmla="*/ 817625 w 817891"/>
                  <a:gd name="connsiteY6" fmla="*/ 967456 h 967455"/>
                  <a:gd name="connsiteX7" fmla="*/ 817892 w 817891"/>
                  <a:gd name="connsiteY7" fmla="*/ 234839 h 967455"/>
                  <a:gd name="connsiteX8" fmla="*/ 577895 w 817891"/>
                  <a:gd name="connsiteY8" fmla="*/ 356 h 967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7891" h="967455">
                    <a:moveTo>
                      <a:pt x="577717" y="445"/>
                    </a:moveTo>
                    <a:lnTo>
                      <a:pt x="77361" y="0"/>
                    </a:lnTo>
                    <a:lnTo>
                      <a:pt x="0" y="78250"/>
                    </a:lnTo>
                    <a:lnTo>
                      <a:pt x="577806" y="78517"/>
                    </a:lnTo>
                    <a:cubicBezTo>
                      <a:pt x="666104" y="78517"/>
                      <a:pt x="737507" y="148586"/>
                      <a:pt x="737507" y="234839"/>
                    </a:cubicBezTo>
                    <a:lnTo>
                      <a:pt x="737507" y="967456"/>
                    </a:lnTo>
                    <a:lnTo>
                      <a:pt x="817625" y="967456"/>
                    </a:lnTo>
                    <a:lnTo>
                      <a:pt x="817892" y="234839"/>
                    </a:lnTo>
                    <a:cubicBezTo>
                      <a:pt x="817892" y="105371"/>
                      <a:pt x="710387" y="356"/>
                      <a:pt x="577895" y="356"/>
                    </a:cubicBezTo>
                    <a:close/>
                  </a:path>
                </a:pathLst>
              </a:custGeom>
              <a:grpFill/>
              <a:ln w="88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92AA65F2-887B-8C77-5917-6706478BB599}"/>
                  </a:ext>
                </a:extLst>
              </p:cNvPr>
              <p:cNvSpPr/>
              <p:nvPr/>
            </p:nvSpPr>
            <p:spPr>
              <a:xfrm>
                <a:off x="3945113" y="2700985"/>
                <a:ext cx="823226" cy="1124044"/>
              </a:xfrm>
              <a:custGeom>
                <a:avLst/>
                <a:gdLst>
                  <a:gd name="connsiteX0" fmla="*/ 823138 w 823226"/>
                  <a:gd name="connsiteY0" fmla="*/ 1124045 h 1124044"/>
                  <a:gd name="connsiteX1" fmla="*/ 823138 w 823226"/>
                  <a:gd name="connsiteY1" fmla="*/ 391428 h 1124044"/>
                  <a:gd name="connsiteX2" fmla="*/ 422906 w 823226"/>
                  <a:gd name="connsiteY2" fmla="*/ 0 h 1124044"/>
                  <a:gd name="connsiteX3" fmla="*/ 77361 w 823226"/>
                  <a:gd name="connsiteY3" fmla="*/ 0 h 1124044"/>
                  <a:gd name="connsiteX4" fmla="*/ 0 w 823226"/>
                  <a:gd name="connsiteY4" fmla="*/ 78161 h 1124044"/>
                  <a:gd name="connsiteX5" fmla="*/ 422995 w 823226"/>
                  <a:gd name="connsiteY5" fmla="*/ 78161 h 1124044"/>
                  <a:gd name="connsiteX6" fmla="*/ 743020 w 823226"/>
                  <a:gd name="connsiteY6" fmla="*/ 391428 h 1124044"/>
                  <a:gd name="connsiteX7" fmla="*/ 743020 w 823226"/>
                  <a:gd name="connsiteY7" fmla="*/ 1124045 h 1124044"/>
                  <a:gd name="connsiteX8" fmla="*/ 823227 w 823226"/>
                  <a:gd name="connsiteY8" fmla="*/ 1124045 h 1124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3226" h="1124044">
                    <a:moveTo>
                      <a:pt x="823138" y="1124045"/>
                    </a:moveTo>
                    <a:lnTo>
                      <a:pt x="823138" y="391428"/>
                    </a:lnTo>
                    <a:cubicBezTo>
                      <a:pt x="823138" y="175618"/>
                      <a:pt x="643874" y="0"/>
                      <a:pt x="422906" y="0"/>
                    </a:cubicBezTo>
                    <a:lnTo>
                      <a:pt x="77361" y="0"/>
                    </a:lnTo>
                    <a:cubicBezTo>
                      <a:pt x="77361" y="0"/>
                      <a:pt x="0" y="78161"/>
                      <a:pt x="0" y="78161"/>
                    </a:cubicBezTo>
                    <a:lnTo>
                      <a:pt x="422995" y="78161"/>
                    </a:lnTo>
                    <a:cubicBezTo>
                      <a:pt x="599769" y="78250"/>
                      <a:pt x="743020" y="218745"/>
                      <a:pt x="743020" y="391428"/>
                    </a:cubicBezTo>
                    <a:lnTo>
                      <a:pt x="743020" y="1124045"/>
                    </a:lnTo>
                    <a:lnTo>
                      <a:pt x="823227" y="1124045"/>
                    </a:lnTo>
                    <a:close/>
                  </a:path>
                </a:pathLst>
              </a:custGeom>
              <a:grpFill/>
              <a:ln w="88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0851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 Slid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92CAD477-3A8F-4B67-8526-18144FFA3E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" y="893"/>
            <a:ext cx="12192000" cy="685621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7B2D536-C549-47BC-9BEE-00C306D0D3EB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29000">
                <a:srgbClr val="FFFFFF">
                  <a:alpha val="85000"/>
                </a:srgbClr>
              </a:gs>
              <a:gs pos="100000">
                <a:srgbClr val="FFFFFF"/>
              </a:gs>
            </a:gsLst>
            <a:lin ang="14400000" scaled="0"/>
            <a:tileRect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>
              <a:solidFill>
                <a:schemeClr val="tx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3802D6B-8FF2-644F-2ADC-D207652A024B}"/>
              </a:ext>
            </a:extLst>
          </p:cNvPr>
          <p:cNvGrpSpPr/>
          <p:nvPr userDrawn="1"/>
        </p:nvGrpSpPr>
        <p:grpSpPr>
          <a:xfrm>
            <a:off x="3352086" y="2407548"/>
            <a:ext cx="5487739" cy="2038148"/>
            <a:chOff x="3351213" y="2407548"/>
            <a:chExt cx="5486310" cy="2038148"/>
          </a:xfrm>
        </p:grpSpPr>
        <p:grpSp>
          <p:nvGrpSpPr>
            <p:cNvPr id="7" name="Graphic 2">
              <a:extLst>
                <a:ext uri="{FF2B5EF4-FFF2-40B4-BE49-F238E27FC236}">
                  <a16:creationId xmlns:a16="http://schemas.microsoft.com/office/drawing/2014/main" id="{142EDD61-E35D-3F56-CE50-B54ACD486D16}"/>
                </a:ext>
              </a:extLst>
            </p:cNvPr>
            <p:cNvGrpSpPr/>
            <p:nvPr/>
          </p:nvGrpSpPr>
          <p:grpSpPr>
            <a:xfrm>
              <a:off x="3351213" y="2407548"/>
              <a:ext cx="5486310" cy="2038148"/>
              <a:chOff x="3351213" y="2407548"/>
              <a:chExt cx="5486310" cy="2038148"/>
            </a:xfrm>
            <a:solidFill>
              <a:srgbClr val="347DA2"/>
            </a:solidFill>
          </p:grpSpPr>
          <p:grpSp>
            <p:nvGrpSpPr>
              <p:cNvPr id="8" name="Graphic 2">
                <a:extLst>
                  <a:ext uri="{FF2B5EF4-FFF2-40B4-BE49-F238E27FC236}">
                    <a16:creationId xmlns:a16="http://schemas.microsoft.com/office/drawing/2014/main" id="{A07A5697-5BDE-6469-554C-8602FDC1CA28}"/>
                  </a:ext>
                </a:extLst>
              </p:cNvPr>
              <p:cNvGrpSpPr/>
              <p:nvPr/>
            </p:nvGrpSpPr>
            <p:grpSpPr>
              <a:xfrm>
                <a:off x="5312623" y="4162306"/>
                <a:ext cx="3295307" cy="283389"/>
                <a:chOff x="5312623" y="4162306"/>
                <a:chExt cx="3295307" cy="283389"/>
              </a:xfrm>
              <a:solidFill>
                <a:srgbClr val="347DA2"/>
              </a:solidFill>
            </p:grpSpPr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32208C52-E6B3-E851-82B8-888154CAA4A9}"/>
                    </a:ext>
                  </a:extLst>
                </p:cNvPr>
                <p:cNvSpPr/>
                <p:nvPr/>
              </p:nvSpPr>
              <p:spPr>
                <a:xfrm>
                  <a:off x="5312623" y="4174310"/>
                  <a:ext cx="273341" cy="267384"/>
                </a:xfrm>
                <a:custGeom>
                  <a:avLst/>
                  <a:gdLst>
                    <a:gd name="connsiteX0" fmla="*/ 230215 w 273341"/>
                    <a:gd name="connsiteY0" fmla="*/ 0 h 267384"/>
                    <a:gd name="connsiteX1" fmla="*/ 273342 w 273341"/>
                    <a:gd name="connsiteY1" fmla="*/ 0 h 267384"/>
                    <a:gd name="connsiteX2" fmla="*/ 273342 w 273341"/>
                    <a:gd name="connsiteY2" fmla="*/ 267384 h 267384"/>
                    <a:gd name="connsiteX3" fmla="*/ 234217 w 273341"/>
                    <a:gd name="connsiteY3" fmla="*/ 267384 h 267384"/>
                    <a:gd name="connsiteX4" fmla="*/ 234217 w 273341"/>
                    <a:gd name="connsiteY4" fmla="*/ 68291 h 267384"/>
                    <a:gd name="connsiteX5" fmla="*/ 146008 w 273341"/>
                    <a:gd name="connsiteY5" fmla="*/ 239463 h 267384"/>
                    <a:gd name="connsiteX6" fmla="*/ 126890 w 273341"/>
                    <a:gd name="connsiteY6" fmla="*/ 239463 h 267384"/>
                    <a:gd name="connsiteX7" fmla="*/ 39125 w 273341"/>
                    <a:gd name="connsiteY7" fmla="*/ 68291 h 267384"/>
                    <a:gd name="connsiteX8" fmla="*/ 39125 w 273341"/>
                    <a:gd name="connsiteY8" fmla="*/ 267384 h 267384"/>
                    <a:gd name="connsiteX9" fmla="*/ 0 w 273341"/>
                    <a:gd name="connsiteY9" fmla="*/ 267384 h 267384"/>
                    <a:gd name="connsiteX10" fmla="*/ 0 w 273341"/>
                    <a:gd name="connsiteY10" fmla="*/ 0 h 267384"/>
                    <a:gd name="connsiteX11" fmla="*/ 43126 w 273341"/>
                    <a:gd name="connsiteY11" fmla="*/ 0 h 267384"/>
                    <a:gd name="connsiteX12" fmla="*/ 136493 w 273341"/>
                    <a:gd name="connsiteY12" fmla="*/ 182732 h 267384"/>
                    <a:gd name="connsiteX13" fmla="*/ 230304 w 273341"/>
                    <a:gd name="connsiteY13" fmla="*/ 0 h 267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3341" h="267384">
                      <a:moveTo>
                        <a:pt x="230215" y="0"/>
                      </a:moveTo>
                      <a:lnTo>
                        <a:pt x="273342" y="0"/>
                      </a:lnTo>
                      <a:lnTo>
                        <a:pt x="273342" y="267384"/>
                      </a:lnTo>
                      <a:lnTo>
                        <a:pt x="234217" y="267384"/>
                      </a:lnTo>
                      <a:lnTo>
                        <a:pt x="234217" y="68291"/>
                      </a:lnTo>
                      <a:lnTo>
                        <a:pt x="146008" y="239463"/>
                      </a:lnTo>
                      <a:lnTo>
                        <a:pt x="126890" y="239463"/>
                      </a:lnTo>
                      <a:lnTo>
                        <a:pt x="39125" y="68291"/>
                      </a:lnTo>
                      <a:lnTo>
                        <a:pt x="39125" y="267384"/>
                      </a:lnTo>
                      <a:lnTo>
                        <a:pt x="0" y="267384"/>
                      </a:lnTo>
                      <a:lnTo>
                        <a:pt x="0" y="0"/>
                      </a:lnTo>
                      <a:lnTo>
                        <a:pt x="43126" y="0"/>
                      </a:lnTo>
                      <a:lnTo>
                        <a:pt x="136493" y="182732"/>
                      </a:lnTo>
                      <a:lnTo>
                        <a:pt x="230304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0BE9A009-6AA3-98F2-7400-B5E5F839853B}"/>
                    </a:ext>
                  </a:extLst>
                </p:cNvPr>
                <p:cNvSpPr/>
                <p:nvPr/>
              </p:nvSpPr>
              <p:spPr>
                <a:xfrm>
                  <a:off x="5620999" y="4246158"/>
                  <a:ext cx="203894" cy="199537"/>
                </a:xfrm>
                <a:custGeom>
                  <a:avLst/>
                  <a:gdLst>
                    <a:gd name="connsiteX0" fmla="*/ 93811 w 203894"/>
                    <a:gd name="connsiteY0" fmla="*/ 0 h 199537"/>
                    <a:gd name="connsiteX1" fmla="*/ 166815 w 203894"/>
                    <a:gd name="connsiteY1" fmla="*/ 44282 h 199537"/>
                    <a:gd name="connsiteX2" fmla="*/ 166815 w 203894"/>
                    <a:gd name="connsiteY2" fmla="*/ 4001 h 199537"/>
                    <a:gd name="connsiteX3" fmla="*/ 203895 w 203894"/>
                    <a:gd name="connsiteY3" fmla="*/ 4001 h 199537"/>
                    <a:gd name="connsiteX4" fmla="*/ 203895 w 203894"/>
                    <a:gd name="connsiteY4" fmla="*/ 195536 h 199537"/>
                    <a:gd name="connsiteX5" fmla="*/ 166815 w 203894"/>
                    <a:gd name="connsiteY5" fmla="*/ 195536 h 199537"/>
                    <a:gd name="connsiteX6" fmla="*/ 166815 w 203894"/>
                    <a:gd name="connsiteY6" fmla="*/ 154455 h 199537"/>
                    <a:gd name="connsiteX7" fmla="*/ 93811 w 203894"/>
                    <a:gd name="connsiteY7" fmla="*/ 199538 h 199537"/>
                    <a:gd name="connsiteX8" fmla="*/ 0 w 203894"/>
                    <a:gd name="connsiteY8" fmla="*/ 99769 h 199537"/>
                    <a:gd name="connsiteX9" fmla="*/ 93811 w 203894"/>
                    <a:gd name="connsiteY9" fmla="*/ 0 h 199537"/>
                    <a:gd name="connsiteX10" fmla="*/ 102170 w 203894"/>
                    <a:gd name="connsiteY10" fmla="*/ 165214 h 199537"/>
                    <a:gd name="connsiteX11" fmla="*/ 166815 w 203894"/>
                    <a:gd name="connsiteY11" fmla="*/ 99769 h 199537"/>
                    <a:gd name="connsiteX12" fmla="*/ 102170 w 203894"/>
                    <a:gd name="connsiteY12" fmla="*/ 34323 h 199537"/>
                    <a:gd name="connsiteX13" fmla="*/ 37169 w 203894"/>
                    <a:gd name="connsiteY13" fmla="*/ 99769 h 199537"/>
                    <a:gd name="connsiteX14" fmla="*/ 102170 w 203894"/>
                    <a:gd name="connsiteY14" fmla="*/ 165214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3894" h="199537">
                      <a:moveTo>
                        <a:pt x="93811" y="0"/>
                      </a:moveTo>
                      <a:cubicBezTo>
                        <a:pt x="128135" y="0"/>
                        <a:pt x="154455" y="17162"/>
                        <a:pt x="166815" y="44282"/>
                      </a:cubicBezTo>
                      <a:lnTo>
                        <a:pt x="166815" y="4001"/>
                      </a:lnTo>
                      <a:lnTo>
                        <a:pt x="203895" y="4001"/>
                      </a:lnTo>
                      <a:lnTo>
                        <a:pt x="203895" y="195536"/>
                      </a:lnTo>
                      <a:lnTo>
                        <a:pt x="166815" y="195536"/>
                      </a:lnTo>
                      <a:lnTo>
                        <a:pt x="166815" y="154455"/>
                      </a:lnTo>
                      <a:cubicBezTo>
                        <a:pt x="154455" y="182020"/>
                        <a:pt x="127334" y="199538"/>
                        <a:pt x="93811" y="199538"/>
                      </a:cubicBezTo>
                      <a:cubicBezTo>
                        <a:pt x="38325" y="199538"/>
                        <a:pt x="0" y="158456"/>
                        <a:pt x="0" y="99769"/>
                      </a:cubicBezTo>
                      <a:cubicBezTo>
                        <a:pt x="0" y="41081"/>
                        <a:pt x="38680" y="0"/>
                        <a:pt x="93811" y="0"/>
                      </a:cubicBezTo>
                      <a:close/>
                      <a:moveTo>
                        <a:pt x="102170" y="165214"/>
                      </a:moveTo>
                      <a:cubicBezTo>
                        <a:pt x="140050" y="165214"/>
                        <a:pt x="166815" y="138094"/>
                        <a:pt x="166815" y="99769"/>
                      </a:cubicBezTo>
                      <a:cubicBezTo>
                        <a:pt x="166815" y="61444"/>
                        <a:pt x="140495" y="34323"/>
                        <a:pt x="102170" y="34323"/>
                      </a:cubicBezTo>
                      <a:cubicBezTo>
                        <a:pt x="63845" y="34323"/>
                        <a:pt x="37169" y="60644"/>
                        <a:pt x="37169" y="99769"/>
                      </a:cubicBezTo>
                      <a:cubicBezTo>
                        <a:pt x="37169" y="138894"/>
                        <a:pt x="63489" y="165214"/>
                        <a:pt x="102170" y="165214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B6EB845-4B79-3008-33D6-A9372AB086DE}"/>
                    </a:ext>
                  </a:extLst>
                </p:cNvPr>
                <p:cNvSpPr/>
                <p:nvPr/>
              </p:nvSpPr>
              <p:spPr>
                <a:xfrm>
                  <a:off x="5852460" y="4198230"/>
                  <a:ext cx="122087" cy="243375"/>
                </a:xfrm>
                <a:custGeom>
                  <a:avLst/>
                  <a:gdLst>
                    <a:gd name="connsiteX0" fmla="*/ 29521 w 122087"/>
                    <a:gd name="connsiteY0" fmla="*/ 0 h 243375"/>
                    <a:gd name="connsiteX1" fmla="*/ 66601 w 122087"/>
                    <a:gd name="connsiteY1" fmla="*/ 0 h 243375"/>
                    <a:gd name="connsiteX2" fmla="*/ 66601 w 122087"/>
                    <a:gd name="connsiteY2" fmla="*/ 51841 h 243375"/>
                    <a:gd name="connsiteX3" fmla="*/ 122088 w 122087"/>
                    <a:gd name="connsiteY3" fmla="*/ 51841 h 243375"/>
                    <a:gd name="connsiteX4" fmla="*/ 122088 w 122087"/>
                    <a:gd name="connsiteY4" fmla="*/ 85719 h 243375"/>
                    <a:gd name="connsiteX5" fmla="*/ 66601 w 122087"/>
                    <a:gd name="connsiteY5" fmla="*/ 85719 h 243375"/>
                    <a:gd name="connsiteX6" fmla="*/ 66601 w 122087"/>
                    <a:gd name="connsiteY6" fmla="*/ 162369 h 243375"/>
                    <a:gd name="connsiteX7" fmla="*/ 110884 w 122087"/>
                    <a:gd name="connsiteY7" fmla="*/ 208697 h 243375"/>
                    <a:gd name="connsiteX8" fmla="*/ 122088 w 122087"/>
                    <a:gd name="connsiteY8" fmla="*/ 208697 h 243375"/>
                    <a:gd name="connsiteX9" fmla="*/ 122088 w 122087"/>
                    <a:gd name="connsiteY9" fmla="*/ 243376 h 243375"/>
                    <a:gd name="connsiteX10" fmla="*/ 110884 w 122087"/>
                    <a:gd name="connsiteY10" fmla="*/ 243376 h 243375"/>
                    <a:gd name="connsiteX11" fmla="*/ 29521 w 122087"/>
                    <a:gd name="connsiteY11" fmla="*/ 162369 h 243375"/>
                    <a:gd name="connsiteX12" fmla="*/ 29521 w 122087"/>
                    <a:gd name="connsiteY12" fmla="*/ 85719 h 243375"/>
                    <a:gd name="connsiteX13" fmla="*/ 0 w 122087"/>
                    <a:gd name="connsiteY13" fmla="*/ 85719 h 243375"/>
                    <a:gd name="connsiteX14" fmla="*/ 0 w 122087"/>
                    <a:gd name="connsiteY14" fmla="*/ 51841 h 243375"/>
                    <a:gd name="connsiteX15" fmla="*/ 29521 w 122087"/>
                    <a:gd name="connsiteY15" fmla="*/ 51841 h 243375"/>
                    <a:gd name="connsiteX16" fmla="*/ 29521 w 122087"/>
                    <a:gd name="connsiteY16" fmla="*/ 0 h 24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2087" h="243375">
                      <a:moveTo>
                        <a:pt x="29521" y="0"/>
                      </a:moveTo>
                      <a:lnTo>
                        <a:pt x="66601" y="0"/>
                      </a:lnTo>
                      <a:lnTo>
                        <a:pt x="66601" y="51841"/>
                      </a:lnTo>
                      <a:lnTo>
                        <a:pt x="122088" y="51841"/>
                      </a:lnTo>
                      <a:lnTo>
                        <a:pt x="122088" y="85719"/>
                      </a:lnTo>
                      <a:lnTo>
                        <a:pt x="66601" y="85719"/>
                      </a:lnTo>
                      <a:lnTo>
                        <a:pt x="66601" y="162369"/>
                      </a:lnTo>
                      <a:cubicBezTo>
                        <a:pt x="66601" y="195892"/>
                        <a:pt x="78962" y="208697"/>
                        <a:pt x="110884" y="208697"/>
                      </a:cubicBezTo>
                      <a:lnTo>
                        <a:pt x="122088" y="208697"/>
                      </a:lnTo>
                      <a:lnTo>
                        <a:pt x="122088" y="243376"/>
                      </a:lnTo>
                      <a:lnTo>
                        <a:pt x="110884" y="243376"/>
                      </a:lnTo>
                      <a:cubicBezTo>
                        <a:pt x="55397" y="243376"/>
                        <a:pt x="29521" y="217855"/>
                        <a:pt x="29521" y="162369"/>
                      </a:cubicBezTo>
                      <a:lnTo>
                        <a:pt x="29521" y="85719"/>
                      </a:lnTo>
                      <a:lnTo>
                        <a:pt x="0" y="85719"/>
                      </a:lnTo>
                      <a:lnTo>
                        <a:pt x="0" y="51841"/>
                      </a:lnTo>
                      <a:lnTo>
                        <a:pt x="29521" y="51841"/>
                      </a:lnTo>
                      <a:lnTo>
                        <a:pt x="29521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1009D737-E803-AF99-7050-F2C5B8920980}"/>
                    </a:ext>
                  </a:extLst>
                </p:cNvPr>
                <p:cNvSpPr/>
                <p:nvPr/>
              </p:nvSpPr>
              <p:spPr>
                <a:xfrm>
                  <a:off x="5986552" y="4246158"/>
                  <a:ext cx="196247" cy="199537"/>
                </a:xfrm>
                <a:custGeom>
                  <a:avLst/>
                  <a:gdLst>
                    <a:gd name="connsiteX0" fmla="*/ 99324 w 196247"/>
                    <a:gd name="connsiteY0" fmla="*/ 0 h 199537"/>
                    <a:gd name="connsiteX1" fmla="*/ 196248 w 196247"/>
                    <a:gd name="connsiteY1" fmla="*/ 97724 h 199537"/>
                    <a:gd name="connsiteX2" fmla="*/ 195092 w 196247"/>
                    <a:gd name="connsiteY2" fmla="*/ 112129 h 199537"/>
                    <a:gd name="connsiteX3" fmla="*/ 37435 w 196247"/>
                    <a:gd name="connsiteY3" fmla="*/ 112129 h 199537"/>
                    <a:gd name="connsiteX4" fmla="*/ 102081 w 196247"/>
                    <a:gd name="connsiteY4" fmla="*/ 169216 h 199537"/>
                    <a:gd name="connsiteX5" fmla="*/ 160769 w 196247"/>
                    <a:gd name="connsiteY5" fmla="*/ 140050 h 199537"/>
                    <a:gd name="connsiteX6" fmla="*/ 185133 w 196247"/>
                    <a:gd name="connsiteY6" fmla="*/ 159612 h 199537"/>
                    <a:gd name="connsiteX7" fmla="*/ 102170 w 196247"/>
                    <a:gd name="connsiteY7" fmla="*/ 199538 h 199537"/>
                    <a:gd name="connsiteX8" fmla="*/ 0 w 196247"/>
                    <a:gd name="connsiteY8" fmla="*/ 99769 h 199537"/>
                    <a:gd name="connsiteX9" fmla="*/ 99324 w 196247"/>
                    <a:gd name="connsiteY9" fmla="*/ 0 h 199537"/>
                    <a:gd name="connsiteX10" fmla="*/ 161213 w 196247"/>
                    <a:gd name="connsiteY10" fmla="*/ 88120 h 199537"/>
                    <a:gd name="connsiteX11" fmla="*/ 100125 w 196247"/>
                    <a:gd name="connsiteY11" fmla="*/ 30233 h 199537"/>
                    <a:gd name="connsiteX12" fmla="*/ 37435 w 196247"/>
                    <a:gd name="connsiteY12" fmla="*/ 88120 h 199537"/>
                    <a:gd name="connsiteX13" fmla="*/ 161124 w 196247"/>
                    <a:gd name="connsiteY13" fmla="*/ 88120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6247" h="199537">
                      <a:moveTo>
                        <a:pt x="99324" y="0"/>
                      </a:moveTo>
                      <a:cubicBezTo>
                        <a:pt x="156767" y="0"/>
                        <a:pt x="196248" y="40281"/>
                        <a:pt x="196248" y="97724"/>
                      </a:cubicBezTo>
                      <a:cubicBezTo>
                        <a:pt x="196248" y="102525"/>
                        <a:pt x="195892" y="107327"/>
                        <a:pt x="195092" y="112129"/>
                      </a:cubicBezTo>
                      <a:lnTo>
                        <a:pt x="37435" y="112129"/>
                      </a:lnTo>
                      <a:cubicBezTo>
                        <a:pt x="41437" y="146452"/>
                        <a:pt x="66601" y="169216"/>
                        <a:pt x="102081" y="169216"/>
                      </a:cubicBezTo>
                      <a:cubicBezTo>
                        <a:pt x="126445" y="169216"/>
                        <a:pt x="147964" y="158456"/>
                        <a:pt x="160769" y="140050"/>
                      </a:cubicBezTo>
                      <a:lnTo>
                        <a:pt x="185133" y="159612"/>
                      </a:lnTo>
                      <a:cubicBezTo>
                        <a:pt x="167615" y="185133"/>
                        <a:pt x="137204" y="199538"/>
                        <a:pt x="102170" y="199538"/>
                      </a:cubicBezTo>
                      <a:cubicBezTo>
                        <a:pt x="41526" y="199538"/>
                        <a:pt x="0" y="158812"/>
                        <a:pt x="0" y="99769"/>
                      </a:cubicBezTo>
                      <a:cubicBezTo>
                        <a:pt x="0" y="40726"/>
                        <a:pt x="40726" y="0"/>
                        <a:pt x="99324" y="0"/>
                      </a:cubicBezTo>
                      <a:close/>
                      <a:moveTo>
                        <a:pt x="161213" y="88120"/>
                      </a:moveTo>
                      <a:cubicBezTo>
                        <a:pt x="158012" y="52997"/>
                        <a:pt x="134448" y="30233"/>
                        <a:pt x="100125" y="30233"/>
                      </a:cubicBezTo>
                      <a:cubicBezTo>
                        <a:pt x="65801" y="30233"/>
                        <a:pt x="41081" y="53352"/>
                        <a:pt x="37435" y="88120"/>
                      </a:cubicBezTo>
                      <a:lnTo>
                        <a:pt x="161124" y="8812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8FE334F0-5141-46DD-F2A3-01988383CBDF}"/>
                    </a:ext>
                  </a:extLst>
                </p:cNvPr>
                <p:cNvSpPr/>
                <p:nvPr/>
              </p:nvSpPr>
              <p:spPr>
                <a:xfrm>
                  <a:off x="6215611" y="4246158"/>
                  <a:ext cx="104570" cy="195536"/>
                </a:xfrm>
                <a:custGeom>
                  <a:avLst/>
                  <a:gdLst>
                    <a:gd name="connsiteX0" fmla="*/ 104482 w 104570"/>
                    <a:gd name="connsiteY0" fmla="*/ 0 h 195536"/>
                    <a:gd name="connsiteX1" fmla="*/ 104482 w 104570"/>
                    <a:gd name="connsiteY1" fmla="*/ 39125 h 195536"/>
                    <a:gd name="connsiteX2" fmla="*/ 96123 w 104570"/>
                    <a:gd name="connsiteY2" fmla="*/ 39125 h 195536"/>
                    <a:gd name="connsiteX3" fmla="*/ 37080 w 104570"/>
                    <a:gd name="connsiteY3" fmla="*/ 106971 h 195536"/>
                    <a:gd name="connsiteX4" fmla="*/ 37080 w 104570"/>
                    <a:gd name="connsiteY4" fmla="*/ 195536 h 195536"/>
                    <a:gd name="connsiteX5" fmla="*/ 0 w 104570"/>
                    <a:gd name="connsiteY5" fmla="*/ 195536 h 195536"/>
                    <a:gd name="connsiteX6" fmla="*/ 0 w 104570"/>
                    <a:gd name="connsiteY6" fmla="*/ 4001 h 195536"/>
                    <a:gd name="connsiteX7" fmla="*/ 37080 w 104570"/>
                    <a:gd name="connsiteY7" fmla="*/ 4001 h 195536"/>
                    <a:gd name="connsiteX8" fmla="*/ 37080 w 104570"/>
                    <a:gd name="connsiteY8" fmla="*/ 52285 h 195536"/>
                    <a:gd name="connsiteX9" fmla="*/ 100569 w 104570"/>
                    <a:gd name="connsiteY9" fmla="*/ 0 h 195536"/>
                    <a:gd name="connsiteX10" fmla="*/ 104571 w 104570"/>
                    <a:gd name="connsiteY10" fmla="*/ 0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570" h="195536">
                      <a:moveTo>
                        <a:pt x="104482" y="0"/>
                      </a:moveTo>
                      <a:lnTo>
                        <a:pt x="104482" y="39125"/>
                      </a:lnTo>
                      <a:lnTo>
                        <a:pt x="96123" y="39125"/>
                      </a:lnTo>
                      <a:cubicBezTo>
                        <a:pt x="59399" y="39125"/>
                        <a:pt x="37080" y="65090"/>
                        <a:pt x="37080" y="106971"/>
                      </a:cubicBezTo>
                      <a:lnTo>
                        <a:pt x="37080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7080" y="4001"/>
                      </a:lnTo>
                      <a:lnTo>
                        <a:pt x="37080" y="52285"/>
                      </a:lnTo>
                      <a:cubicBezTo>
                        <a:pt x="45438" y="19207"/>
                        <a:pt x="69002" y="0"/>
                        <a:pt x="100569" y="0"/>
                      </a:cubicBezTo>
                      <a:lnTo>
                        <a:pt x="104571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01B3B67-B980-26E0-48A5-36640924229F}"/>
                    </a:ext>
                  </a:extLst>
                </p:cNvPr>
                <p:cNvSpPr/>
                <p:nvPr/>
              </p:nvSpPr>
              <p:spPr>
                <a:xfrm>
                  <a:off x="6340811" y="4163907"/>
                  <a:ext cx="49084" cy="277787"/>
                </a:xfrm>
                <a:custGeom>
                  <a:avLst/>
                  <a:gdLst>
                    <a:gd name="connsiteX0" fmla="*/ 24720 w 49084"/>
                    <a:gd name="connsiteY0" fmla="*/ 0 h 277787"/>
                    <a:gd name="connsiteX1" fmla="*/ 49084 w 49084"/>
                    <a:gd name="connsiteY1" fmla="*/ 24720 h 277787"/>
                    <a:gd name="connsiteX2" fmla="*/ 24720 w 49084"/>
                    <a:gd name="connsiteY2" fmla="*/ 48640 h 277787"/>
                    <a:gd name="connsiteX3" fmla="*/ 0 w 49084"/>
                    <a:gd name="connsiteY3" fmla="*/ 24720 h 277787"/>
                    <a:gd name="connsiteX4" fmla="*/ 24720 w 49084"/>
                    <a:gd name="connsiteY4" fmla="*/ 0 h 277787"/>
                    <a:gd name="connsiteX5" fmla="*/ 6047 w 49084"/>
                    <a:gd name="connsiteY5" fmla="*/ 86253 h 277787"/>
                    <a:gd name="connsiteX6" fmla="*/ 42771 w 49084"/>
                    <a:gd name="connsiteY6" fmla="*/ 86253 h 277787"/>
                    <a:gd name="connsiteX7" fmla="*/ 42771 w 49084"/>
                    <a:gd name="connsiteY7" fmla="*/ 277788 h 277787"/>
                    <a:gd name="connsiteX8" fmla="*/ 6047 w 49084"/>
                    <a:gd name="connsiteY8" fmla="*/ 277788 h 277787"/>
                    <a:gd name="connsiteX9" fmla="*/ 6047 w 49084"/>
                    <a:gd name="connsiteY9" fmla="*/ 86253 h 27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084" h="277787">
                      <a:moveTo>
                        <a:pt x="24720" y="0"/>
                      </a:moveTo>
                      <a:cubicBezTo>
                        <a:pt x="39481" y="0"/>
                        <a:pt x="49084" y="9603"/>
                        <a:pt x="49084" y="24720"/>
                      </a:cubicBezTo>
                      <a:cubicBezTo>
                        <a:pt x="49084" y="39125"/>
                        <a:pt x="39481" y="48640"/>
                        <a:pt x="24720" y="48640"/>
                      </a:cubicBezTo>
                      <a:cubicBezTo>
                        <a:pt x="9959" y="48640"/>
                        <a:pt x="0" y="39036"/>
                        <a:pt x="0" y="24720"/>
                      </a:cubicBezTo>
                      <a:cubicBezTo>
                        <a:pt x="0" y="9514"/>
                        <a:pt x="9604" y="0"/>
                        <a:pt x="24720" y="0"/>
                      </a:cubicBezTo>
                      <a:close/>
                      <a:moveTo>
                        <a:pt x="6047" y="86253"/>
                      </a:moveTo>
                      <a:lnTo>
                        <a:pt x="42771" y="86253"/>
                      </a:lnTo>
                      <a:lnTo>
                        <a:pt x="42771" y="277788"/>
                      </a:lnTo>
                      <a:lnTo>
                        <a:pt x="6047" y="277788"/>
                      </a:lnTo>
                      <a:lnTo>
                        <a:pt x="6047" y="86253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0ED5694D-3179-E27D-186B-1CBDA5A3B2E2}"/>
                    </a:ext>
                  </a:extLst>
                </p:cNvPr>
                <p:cNvSpPr/>
                <p:nvPr/>
              </p:nvSpPr>
              <p:spPr>
                <a:xfrm>
                  <a:off x="6416216" y="4246158"/>
                  <a:ext cx="203894" cy="199537"/>
                </a:xfrm>
                <a:custGeom>
                  <a:avLst/>
                  <a:gdLst>
                    <a:gd name="connsiteX0" fmla="*/ 93811 w 203894"/>
                    <a:gd name="connsiteY0" fmla="*/ 0 h 199537"/>
                    <a:gd name="connsiteX1" fmla="*/ 166815 w 203894"/>
                    <a:gd name="connsiteY1" fmla="*/ 44282 h 199537"/>
                    <a:gd name="connsiteX2" fmla="*/ 166815 w 203894"/>
                    <a:gd name="connsiteY2" fmla="*/ 4001 h 199537"/>
                    <a:gd name="connsiteX3" fmla="*/ 203895 w 203894"/>
                    <a:gd name="connsiteY3" fmla="*/ 4001 h 199537"/>
                    <a:gd name="connsiteX4" fmla="*/ 203895 w 203894"/>
                    <a:gd name="connsiteY4" fmla="*/ 195536 h 199537"/>
                    <a:gd name="connsiteX5" fmla="*/ 166815 w 203894"/>
                    <a:gd name="connsiteY5" fmla="*/ 195536 h 199537"/>
                    <a:gd name="connsiteX6" fmla="*/ 166815 w 203894"/>
                    <a:gd name="connsiteY6" fmla="*/ 154455 h 199537"/>
                    <a:gd name="connsiteX7" fmla="*/ 93811 w 203894"/>
                    <a:gd name="connsiteY7" fmla="*/ 199538 h 199537"/>
                    <a:gd name="connsiteX8" fmla="*/ 0 w 203894"/>
                    <a:gd name="connsiteY8" fmla="*/ 99769 h 199537"/>
                    <a:gd name="connsiteX9" fmla="*/ 93811 w 203894"/>
                    <a:gd name="connsiteY9" fmla="*/ 0 h 199537"/>
                    <a:gd name="connsiteX10" fmla="*/ 102170 w 203894"/>
                    <a:gd name="connsiteY10" fmla="*/ 165214 h 199537"/>
                    <a:gd name="connsiteX11" fmla="*/ 166815 w 203894"/>
                    <a:gd name="connsiteY11" fmla="*/ 99769 h 199537"/>
                    <a:gd name="connsiteX12" fmla="*/ 102170 w 203894"/>
                    <a:gd name="connsiteY12" fmla="*/ 34323 h 199537"/>
                    <a:gd name="connsiteX13" fmla="*/ 37169 w 203894"/>
                    <a:gd name="connsiteY13" fmla="*/ 99769 h 199537"/>
                    <a:gd name="connsiteX14" fmla="*/ 102170 w 203894"/>
                    <a:gd name="connsiteY14" fmla="*/ 165214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3894" h="199537">
                      <a:moveTo>
                        <a:pt x="93811" y="0"/>
                      </a:moveTo>
                      <a:cubicBezTo>
                        <a:pt x="128135" y="0"/>
                        <a:pt x="154455" y="17162"/>
                        <a:pt x="166815" y="44282"/>
                      </a:cubicBezTo>
                      <a:lnTo>
                        <a:pt x="166815" y="4001"/>
                      </a:lnTo>
                      <a:lnTo>
                        <a:pt x="203895" y="4001"/>
                      </a:lnTo>
                      <a:lnTo>
                        <a:pt x="203895" y="195536"/>
                      </a:lnTo>
                      <a:lnTo>
                        <a:pt x="166815" y="195536"/>
                      </a:lnTo>
                      <a:lnTo>
                        <a:pt x="166815" y="154455"/>
                      </a:lnTo>
                      <a:cubicBezTo>
                        <a:pt x="154455" y="182020"/>
                        <a:pt x="127334" y="199538"/>
                        <a:pt x="93811" y="199538"/>
                      </a:cubicBezTo>
                      <a:cubicBezTo>
                        <a:pt x="38325" y="199538"/>
                        <a:pt x="0" y="158456"/>
                        <a:pt x="0" y="99769"/>
                      </a:cubicBezTo>
                      <a:cubicBezTo>
                        <a:pt x="0" y="41081"/>
                        <a:pt x="38681" y="0"/>
                        <a:pt x="93811" y="0"/>
                      </a:cubicBezTo>
                      <a:close/>
                      <a:moveTo>
                        <a:pt x="102170" y="165214"/>
                      </a:moveTo>
                      <a:cubicBezTo>
                        <a:pt x="140050" y="165214"/>
                        <a:pt x="166815" y="138094"/>
                        <a:pt x="166815" y="99769"/>
                      </a:cubicBezTo>
                      <a:cubicBezTo>
                        <a:pt x="166815" y="61444"/>
                        <a:pt x="140494" y="34323"/>
                        <a:pt x="102170" y="34323"/>
                      </a:cubicBezTo>
                      <a:cubicBezTo>
                        <a:pt x="63845" y="34323"/>
                        <a:pt x="37169" y="60644"/>
                        <a:pt x="37169" y="99769"/>
                      </a:cubicBezTo>
                      <a:cubicBezTo>
                        <a:pt x="37169" y="138894"/>
                        <a:pt x="63489" y="165214"/>
                        <a:pt x="102170" y="165214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8161C48-C9BB-8C59-D940-2ED302BF52E7}"/>
                    </a:ext>
                  </a:extLst>
                </p:cNvPr>
                <p:cNvSpPr/>
                <p:nvPr/>
              </p:nvSpPr>
              <p:spPr>
                <a:xfrm>
                  <a:off x="6663237" y="4162306"/>
                  <a:ext cx="37080" cy="279299"/>
                </a:xfrm>
                <a:custGeom>
                  <a:avLst/>
                  <a:gdLst>
                    <a:gd name="connsiteX0" fmla="*/ 37080 w 37080"/>
                    <a:gd name="connsiteY0" fmla="*/ 0 h 279299"/>
                    <a:gd name="connsiteX1" fmla="*/ 37080 w 37080"/>
                    <a:gd name="connsiteY1" fmla="*/ 279300 h 279299"/>
                    <a:gd name="connsiteX2" fmla="*/ 0 w 37080"/>
                    <a:gd name="connsiteY2" fmla="*/ 279300 h 279299"/>
                    <a:gd name="connsiteX3" fmla="*/ 0 w 37080"/>
                    <a:gd name="connsiteY3" fmla="*/ 0 h 279299"/>
                    <a:gd name="connsiteX4" fmla="*/ 37080 w 37080"/>
                    <a:gd name="connsiteY4" fmla="*/ 0 h 279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7080" h="279299">
                      <a:moveTo>
                        <a:pt x="37080" y="0"/>
                      </a:moveTo>
                      <a:lnTo>
                        <a:pt x="37080" y="279300"/>
                      </a:lnTo>
                      <a:lnTo>
                        <a:pt x="0" y="279300"/>
                      </a:lnTo>
                      <a:lnTo>
                        <a:pt x="0" y="0"/>
                      </a:lnTo>
                      <a:lnTo>
                        <a:pt x="37080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4D21E2CA-3487-C896-7EA2-9D081521E0A2}"/>
                    </a:ext>
                  </a:extLst>
                </p:cNvPr>
                <p:cNvSpPr/>
                <p:nvPr/>
              </p:nvSpPr>
              <p:spPr>
                <a:xfrm>
                  <a:off x="6830408" y="4174310"/>
                  <a:ext cx="39125" cy="267384"/>
                </a:xfrm>
                <a:custGeom>
                  <a:avLst/>
                  <a:gdLst>
                    <a:gd name="connsiteX0" fmla="*/ 39125 w 39125"/>
                    <a:gd name="connsiteY0" fmla="*/ 0 h 267384"/>
                    <a:gd name="connsiteX1" fmla="*/ 39125 w 39125"/>
                    <a:gd name="connsiteY1" fmla="*/ 267384 h 267384"/>
                    <a:gd name="connsiteX2" fmla="*/ 0 w 39125"/>
                    <a:gd name="connsiteY2" fmla="*/ 267384 h 267384"/>
                    <a:gd name="connsiteX3" fmla="*/ 0 w 39125"/>
                    <a:gd name="connsiteY3" fmla="*/ 0 h 267384"/>
                    <a:gd name="connsiteX4" fmla="*/ 39125 w 39125"/>
                    <a:gd name="connsiteY4" fmla="*/ 0 h 267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125" h="267384">
                      <a:moveTo>
                        <a:pt x="39125" y="0"/>
                      </a:moveTo>
                      <a:lnTo>
                        <a:pt x="39125" y="267384"/>
                      </a:lnTo>
                      <a:lnTo>
                        <a:pt x="0" y="267384"/>
                      </a:lnTo>
                      <a:lnTo>
                        <a:pt x="0" y="0"/>
                      </a:lnTo>
                      <a:lnTo>
                        <a:pt x="39125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8ECBD29E-32CF-D067-63DE-33544D4F362A}"/>
                    </a:ext>
                  </a:extLst>
                </p:cNvPr>
                <p:cNvSpPr/>
                <p:nvPr/>
              </p:nvSpPr>
              <p:spPr>
                <a:xfrm>
                  <a:off x="6916572" y="4246158"/>
                  <a:ext cx="175618" cy="195536"/>
                </a:xfrm>
                <a:custGeom>
                  <a:avLst/>
                  <a:gdLst>
                    <a:gd name="connsiteX0" fmla="*/ 175618 w 175618"/>
                    <a:gd name="connsiteY0" fmla="*/ 81807 h 195536"/>
                    <a:gd name="connsiteX1" fmla="*/ 175618 w 175618"/>
                    <a:gd name="connsiteY1" fmla="*/ 195536 h 195536"/>
                    <a:gd name="connsiteX2" fmla="*/ 138894 w 175618"/>
                    <a:gd name="connsiteY2" fmla="*/ 195536 h 195536"/>
                    <a:gd name="connsiteX3" fmla="*/ 138894 w 175618"/>
                    <a:gd name="connsiteY3" fmla="*/ 87765 h 195536"/>
                    <a:gd name="connsiteX4" fmla="*/ 89365 w 175618"/>
                    <a:gd name="connsiteY4" fmla="*/ 33523 h 195536"/>
                    <a:gd name="connsiteX5" fmla="*/ 36724 w 175618"/>
                    <a:gd name="connsiteY5" fmla="*/ 90165 h 195536"/>
                    <a:gd name="connsiteX6" fmla="*/ 36724 w 175618"/>
                    <a:gd name="connsiteY6" fmla="*/ 195536 h 195536"/>
                    <a:gd name="connsiteX7" fmla="*/ 0 w 175618"/>
                    <a:gd name="connsiteY7" fmla="*/ 195536 h 195536"/>
                    <a:gd name="connsiteX8" fmla="*/ 0 w 175618"/>
                    <a:gd name="connsiteY8" fmla="*/ 4001 h 195536"/>
                    <a:gd name="connsiteX9" fmla="*/ 36724 w 175618"/>
                    <a:gd name="connsiteY9" fmla="*/ 4001 h 195536"/>
                    <a:gd name="connsiteX10" fmla="*/ 36724 w 175618"/>
                    <a:gd name="connsiteY10" fmla="*/ 39925 h 195536"/>
                    <a:gd name="connsiteX11" fmla="*/ 102170 w 175618"/>
                    <a:gd name="connsiteY11" fmla="*/ 0 h 195536"/>
                    <a:gd name="connsiteX12" fmla="*/ 175618 w 175618"/>
                    <a:gd name="connsiteY12" fmla="*/ 81807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5618" h="195536">
                      <a:moveTo>
                        <a:pt x="175618" y="81807"/>
                      </a:moveTo>
                      <a:lnTo>
                        <a:pt x="175618" y="195536"/>
                      </a:lnTo>
                      <a:lnTo>
                        <a:pt x="138894" y="195536"/>
                      </a:lnTo>
                      <a:lnTo>
                        <a:pt x="138894" y="87765"/>
                      </a:lnTo>
                      <a:cubicBezTo>
                        <a:pt x="138894" y="53886"/>
                        <a:pt x="120132" y="33523"/>
                        <a:pt x="89365" y="33523"/>
                      </a:cubicBezTo>
                      <a:cubicBezTo>
                        <a:pt x="57087" y="33523"/>
                        <a:pt x="36724" y="55042"/>
                        <a:pt x="36724" y="90165"/>
                      </a:cubicBezTo>
                      <a:lnTo>
                        <a:pt x="36724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6724" y="4001"/>
                      </a:lnTo>
                      <a:lnTo>
                        <a:pt x="36724" y="39925"/>
                      </a:lnTo>
                      <a:cubicBezTo>
                        <a:pt x="48284" y="14761"/>
                        <a:pt x="71048" y="0"/>
                        <a:pt x="102170" y="0"/>
                      </a:cubicBezTo>
                      <a:cubicBezTo>
                        <a:pt x="147697" y="0"/>
                        <a:pt x="175618" y="30766"/>
                        <a:pt x="175618" y="81807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8C988A1E-794E-1A6F-ACE6-46F32C0656DE}"/>
                    </a:ext>
                  </a:extLst>
                </p:cNvPr>
                <p:cNvSpPr/>
                <p:nvPr/>
              </p:nvSpPr>
              <p:spPr>
                <a:xfrm>
                  <a:off x="7136028" y="4246158"/>
                  <a:ext cx="175618" cy="195536"/>
                </a:xfrm>
                <a:custGeom>
                  <a:avLst/>
                  <a:gdLst>
                    <a:gd name="connsiteX0" fmla="*/ 175618 w 175618"/>
                    <a:gd name="connsiteY0" fmla="*/ 81807 h 195536"/>
                    <a:gd name="connsiteX1" fmla="*/ 175618 w 175618"/>
                    <a:gd name="connsiteY1" fmla="*/ 195536 h 195536"/>
                    <a:gd name="connsiteX2" fmla="*/ 138894 w 175618"/>
                    <a:gd name="connsiteY2" fmla="*/ 195536 h 195536"/>
                    <a:gd name="connsiteX3" fmla="*/ 138894 w 175618"/>
                    <a:gd name="connsiteY3" fmla="*/ 87765 h 195536"/>
                    <a:gd name="connsiteX4" fmla="*/ 89365 w 175618"/>
                    <a:gd name="connsiteY4" fmla="*/ 33523 h 195536"/>
                    <a:gd name="connsiteX5" fmla="*/ 36724 w 175618"/>
                    <a:gd name="connsiteY5" fmla="*/ 90165 h 195536"/>
                    <a:gd name="connsiteX6" fmla="*/ 36724 w 175618"/>
                    <a:gd name="connsiteY6" fmla="*/ 195536 h 195536"/>
                    <a:gd name="connsiteX7" fmla="*/ 0 w 175618"/>
                    <a:gd name="connsiteY7" fmla="*/ 195536 h 195536"/>
                    <a:gd name="connsiteX8" fmla="*/ 0 w 175618"/>
                    <a:gd name="connsiteY8" fmla="*/ 4001 h 195536"/>
                    <a:gd name="connsiteX9" fmla="*/ 36724 w 175618"/>
                    <a:gd name="connsiteY9" fmla="*/ 4001 h 195536"/>
                    <a:gd name="connsiteX10" fmla="*/ 36724 w 175618"/>
                    <a:gd name="connsiteY10" fmla="*/ 39925 h 195536"/>
                    <a:gd name="connsiteX11" fmla="*/ 102170 w 175618"/>
                    <a:gd name="connsiteY11" fmla="*/ 0 h 195536"/>
                    <a:gd name="connsiteX12" fmla="*/ 175618 w 175618"/>
                    <a:gd name="connsiteY12" fmla="*/ 81807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5618" h="195536">
                      <a:moveTo>
                        <a:pt x="175618" y="81807"/>
                      </a:moveTo>
                      <a:lnTo>
                        <a:pt x="175618" y="195536"/>
                      </a:lnTo>
                      <a:lnTo>
                        <a:pt x="138894" y="195536"/>
                      </a:lnTo>
                      <a:lnTo>
                        <a:pt x="138894" y="87765"/>
                      </a:lnTo>
                      <a:cubicBezTo>
                        <a:pt x="138894" y="53886"/>
                        <a:pt x="120132" y="33523"/>
                        <a:pt x="89365" y="33523"/>
                      </a:cubicBezTo>
                      <a:cubicBezTo>
                        <a:pt x="57087" y="33523"/>
                        <a:pt x="36724" y="55042"/>
                        <a:pt x="36724" y="90165"/>
                      </a:cubicBezTo>
                      <a:lnTo>
                        <a:pt x="36724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6724" y="4001"/>
                      </a:lnTo>
                      <a:lnTo>
                        <a:pt x="36724" y="39925"/>
                      </a:lnTo>
                      <a:cubicBezTo>
                        <a:pt x="48284" y="14761"/>
                        <a:pt x="71047" y="0"/>
                        <a:pt x="102170" y="0"/>
                      </a:cubicBezTo>
                      <a:cubicBezTo>
                        <a:pt x="147697" y="0"/>
                        <a:pt x="175618" y="30766"/>
                        <a:pt x="175618" y="81807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63CB5A0D-452A-C24A-858C-DDE19DD7ACE9}"/>
                    </a:ext>
                  </a:extLst>
                </p:cNvPr>
                <p:cNvSpPr/>
                <p:nvPr/>
              </p:nvSpPr>
              <p:spPr>
                <a:xfrm>
                  <a:off x="7343569" y="4246158"/>
                  <a:ext cx="202294" cy="199537"/>
                </a:xfrm>
                <a:custGeom>
                  <a:avLst/>
                  <a:gdLst>
                    <a:gd name="connsiteX0" fmla="*/ 100925 w 202294"/>
                    <a:gd name="connsiteY0" fmla="*/ 0 h 199537"/>
                    <a:gd name="connsiteX1" fmla="*/ 202294 w 202294"/>
                    <a:gd name="connsiteY1" fmla="*/ 99769 h 199537"/>
                    <a:gd name="connsiteX2" fmla="*/ 100925 w 202294"/>
                    <a:gd name="connsiteY2" fmla="*/ 199538 h 199537"/>
                    <a:gd name="connsiteX3" fmla="*/ 0 w 202294"/>
                    <a:gd name="connsiteY3" fmla="*/ 99769 h 199537"/>
                    <a:gd name="connsiteX4" fmla="*/ 100925 w 202294"/>
                    <a:gd name="connsiteY4" fmla="*/ 0 h 199537"/>
                    <a:gd name="connsiteX5" fmla="*/ 100925 w 202294"/>
                    <a:gd name="connsiteY5" fmla="*/ 164770 h 199537"/>
                    <a:gd name="connsiteX6" fmla="*/ 165214 w 202294"/>
                    <a:gd name="connsiteY6" fmla="*/ 99680 h 199537"/>
                    <a:gd name="connsiteX7" fmla="*/ 100925 w 202294"/>
                    <a:gd name="connsiteY7" fmla="*/ 34679 h 199537"/>
                    <a:gd name="connsiteX8" fmla="*/ 36724 w 202294"/>
                    <a:gd name="connsiteY8" fmla="*/ 99680 h 199537"/>
                    <a:gd name="connsiteX9" fmla="*/ 100925 w 202294"/>
                    <a:gd name="connsiteY9" fmla="*/ 164770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2294" h="199537">
                      <a:moveTo>
                        <a:pt x="100925" y="0"/>
                      </a:moveTo>
                      <a:cubicBezTo>
                        <a:pt x="160768" y="0"/>
                        <a:pt x="202294" y="41081"/>
                        <a:pt x="202294" y="99769"/>
                      </a:cubicBezTo>
                      <a:cubicBezTo>
                        <a:pt x="202294" y="158456"/>
                        <a:pt x="159168" y="199538"/>
                        <a:pt x="100925" y="199538"/>
                      </a:cubicBezTo>
                      <a:cubicBezTo>
                        <a:pt x="42682" y="199538"/>
                        <a:pt x="0" y="158812"/>
                        <a:pt x="0" y="99769"/>
                      </a:cubicBezTo>
                      <a:cubicBezTo>
                        <a:pt x="0" y="40726"/>
                        <a:pt x="41526" y="0"/>
                        <a:pt x="100925" y="0"/>
                      </a:cubicBezTo>
                      <a:close/>
                      <a:moveTo>
                        <a:pt x="100925" y="164770"/>
                      </a:moveTo>
                      <a:cubicBezTo>
                        <a:pt x="138449" y="164770"/>
                        <a:pt x="165214" y="138005"/>
                        <a:pt x="165214" y="99680"/>
                      </a:cubicBezTo>
                      <a:cubicBezTo>
                        <a:pt x="165214" y="61355"/>
                        <a:pt x="139250" y="34679"/>
                        <a:pt x="100925" y="34679"/>
                      </a:cubicBezTo>
                      <a:cubicBezTo>
                        <a:pt x="62600" y="34679"/>
                        <a:pt x="36724" y="60644"/>
                        <a:pt x="36724" y="99680"/>
                      </a:cubicBezTo>
                      <a:cubicBezTo>
                        <a:pt x="36724" y="138716"/>
                        <a:pt x="62689" y="164770"/>
                        <a:pt x="100925" y="164770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1FCE716-485A-B557-CA4E-7B94FA745F04}"/>
                    </a:ext>
                  </a:extLst>
                </p:cNvPr>
                <p:cNvSpPr/>
                <p:nvPr/>
              </p:nvSpPr>
              <p:spPr>
                <a:xfrm>
                  <a:off x="7549509" y="4250160"/>
                  <a:ext cx="193491" cy="191534"/>
                </a:xfrm>
                <a:custGeom>
                  <a:avLst/>
                  <a:gdLst>
                    <a:gd name="connsiteX0" fmla="*/ 39036 w 193491"/>
                    <a:gd name="connsiteY0" fmla="*/ 0 h 191534"/>
                    <a:gd name="connsiteX1" fmla="*/ 96923 w 193491"/>
                    <a:gd name="connsiteY1" fmla="*/ 142895 h 191534"/>
                    <a:gd name="connsiteX2" fmla="*/ 154811 w 193491"/>
                    <a:gd name="connsiteY2" fmla="*/ 0 h 191534"/>
                    <a:gd name="connsiteX3" fmla="*/ 193491 w 193491"/>
                    <a:gd name="connsiteY3" fmla="*/ 0 h 191534"/>
                    <a:gd name="connsiteX4" fmla="*/ 113285 w 193491"/>
                    <a:gd name="connsiteY4" fmla="*/ 191535 h 191534"/>
                    <a:gd name="connsiteX5" fmla="*/ 80206 w 193491"/>
                    <a:gd name="connsiteY5" fmla="*/ 191535 h 191534"/>
                    <a:gd name="connsiteX6" fmla="*/ 0 w 193491"/>
                    <a:gd name="connsiteY6" fmla="*/ 0 h 191534"/>
                    <a:gd name="connsiteX7" fmla="*/ 39125 w 193491"/>
                    <a:gd name="connsiteY7" fmla="*/ 0 h 191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3491" h="191534">
                      <a:moveTo>
                        <a:pt x="39036" y="0"/>
                      </a:moveTo>
                      <a:lnTo>
                        <a:pt x="96923" y="142895"/>
                      </a:lnTo>
                      <a:lnTo>
                        <a:pt x="154811" y="0"/>
                      </a:lnTo>
                      <a:lnTo>
                        <a:pt x="193491" y="0"/>
                      </a:lnTo>
                      <a:lnTo>
                        <a:pt x="113285" y="191535"/>
                      </a:lnTo>
                      <a:lnTo>
                        <a:pt x="80206" y="191535"/>
                      </a:lnTo>
                      <a:lnTo>
                        <a:pt x="0" y="0"/>
                      </a:lnTo>
                      <a:lnTo>
                        <a:pt x="39125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911415C4-F3F8-527F-03FA-40C96DE6D534}"/>
                    </a:ext>
                  </a:extLst>
                </p:cNvPr>
                <p:cNvSpPr/>
                <p:nvPr/>
              </p:nvSpPr>
              <p:spPr>
                <a:xfrm>
                  <a:off x="7746468" y="4246158"/>
                  <a:ext cx="203894" cy="199537"/>
                </a:xfrm>
                <a:custGeom>
                  <a:avLst/>
                  <a:gdLst>
                    <a:gd name="connsiteX0" fmla="*/ 93811 w 203894"/>
                    <a:gd name="connsiteY0" fmla="*/ 0 h 199537"/>
                    <a:gd name="connsiteX1" fmla="*/ 166815 w 203894"/>
                    <a:gd name="connsiteY1" fmla="*/ 44282 h 199537"/>
                    <a:gd name="connsiteX2" fmla="*/ 166815 w 203894"/>
                    <a:gd name="connsiteY2" fmla="*/ 4001 h 199537"/>
                    <a:gd name="connsiteX3" fmla="*/ 203895 w 203894"/>
                    <a:gd name="connsiteY3" fmla="*/ 4001 h 199537"/>
                    <a:gd name="connsiteX4" fmla="*/ 203895 w 203894"/>
                    <a:gd name="connsiteY4" fmla="*/ 195536 h 199537"/>
                    <a:gd name="connsiteX5" fmla="*/ 166815 w 203894"/>
                    <a:gd name="connsiteY5" fmla="*/ 195536 h 199537"/>
                    <a:gd name="connsiteX6" fmla="*/ 166815 w 203894"/>
                    <a:gd name="connsiteY6" fmla="*/ 154455 h 199537"/>
                    <a:gd name="connsiteX7" fmla="*/ 93811 w 203894"/>
                    <a:gd name="connsiteY7" fmla="*/ 199538 h 199537"/>
                    <a:gd name="connsiteX8" fmla="*/ 0 w 203894"/>
                    <a:gd name="connsiteY8" fmla="*/ 99769 h 199537"/>
                    <a:gd name="connsiteX9" fmla="*/ 93811 w 203894"/>
                    <a:gd name="connsiteY9" fmla="*/ 0 h 199537"/>
                    <a:gd name="connsiteX10" fmla="*/ 102170 w 203894"/>
                    <a:gd name="connsiteY10" fmla="*/ 165214 h 199537"/>
                    <a:gd name="connsiteX11" fmla="*/ 166815 w 203894"/>
                    <a:gd name="connsiteY11" fmla="*/ 99769 h 199537"/>
                    <a:gd name="connsiteX12" fmla="*/ 102170 w 203894"/>
                    <a:gd name="connsiteY12" fmla="*/ 34323 h 199537"/>
                    <a:gd name="connsiteX13" fmla="*/ 37169 w 203894"/>
                    <a:gd name="connsiteY13" fmla="*/ 99769 h 199537"/>
                    <a:gd name="connsiteX14" fmla="*/ 102170 w 203894"/>
                    <a:gd name="connsiteY14" fmla="*/ 165214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03894" h="199537">
                      <a:moveTo>
                        <a:pt x="93811" y="0"/>
                      </a:moveTo>
                      <a:cubicBezTo>
                        <a:pt x="128135" y="0"/>
                        <a:pt x="154455" y="17162"/>
                        <a:pt x="166815" y="44282"/>
                      </a:cubicBezTo>
                      <a:lnTo>
                        <a:pt x="166815" y="4001"/>
                      </a:lnTo>
                      <a:lnTo>
                        <a:pt x="203895" y="4001"/>
                      </a:lnTo>
                      <a:lnTo>
                        <a:pt x="203895" y="195536"/>
                      </a:lnTo>
                      <a:lnTo>
                        <a:pt x="166815" y="195536"/>
                      </a:lnTo>
                      <a:lnTo>
                        <a:pt x="166815" y="154455"/>
                      </a:lnTo>
                      <a:cubicBezTo>
                        <a:pt x="154455" y="182020"/>
                        <a:pt x="127334" y="199538"/>
                        <a:pt x="93811" y="199538"/>
                      </a:cubicBezTo>
                      <a:cubicBezTo>
                        <a:pt x="38325" y="199538"/>
                        <a:pt x="0" y="158456"/>
                        <a:pt x="0" y="99769"/>
                      </a:cubicBezTo>
                      <a:cubicBezTo>
                        <a:pt x="0" y="41081"/>
                        <a:pt x="38681" y="0"/>
                        <a:pt x="93811" y="0"/>
                      </a:cubicBezTo>
                      <a:close/>
                      <a:moveTo>
                        <a:pt x="102170" y="165214"/>
                      </a:moveTo>
                      <a:cubicBezTo>
                        <a:pt x="140050" y="165214"/>
                        <a:pt x="166815" y="138094"/>
                        <a:pt x="166815" y="99769"/>
                      </a:cubicBezTo>
                      <a:cubicBezTo>
                        <a:pt x="166815" y="61444"/>
                        <a:pt x="140494" y="34323"/>
                        <a:pt x="102170" y="34323"/>
                      </a:cubicBezTo>
                      <a:cubicBezTo>
                        <a:pt x="63845" y="34323"/>
                        <a:pt x="37169" y="60644"/>
                        <a:pt x="37169" y="99769"/>
                      </a:cubicBezTo>
                      <a:cubicBezTo>
                        <a:pt x="37169" y="138894"/>
                        <a:pt x="63489" y="165214"/>
                        <a:pt x="102170" y="165214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DCDB0E2-F1CB-1BF8-D963-0C44B6A5CCF0}"/>
                    </a:ext>
                  </a:extLst>
                </p:cNvPr>
                <p:cNvSpPr/>
                <p:nvPr/>
              </p:nvSpPr>
              <p:spPr>
                <a:xfrm>
                  <a:off x="7977839" y="4198230"/>
                  <a:ext cx="122176" cy="243375"/>
                </a:xfrm>
                <a:custGeom>
                  <a:avLst/>
                  <a:gdLst>
                    <a:gd name="connsiteX0" fmla="*/ 29611 w 122176"/>
                    <a:gd name="connsiteY0" fmla="*/ 0 h 243375"/>
                    <a:gd name="connsiteX1" fmla="*/ 66690 w 122176"/>
                    <a:gd name="connsiteY1" fmla="*/ 0 h 243375"/>
                    <a:gd name="connsiteX2" fmla="*/ 66690 w 122176"/>
                    <a:gd name="connsiteY2" fmla="*/ 51841 h 243375"/>
                    <a:gd name="connsiteX3" fmla="*/ 122177 w 122176"/>
                    <a:gd name="connsiteY3" fmla="*/ 51841 h 243375"/>
                    <a:gd name="connsiteX4" fmla="*/ 122177 w 122176"/>
                    <a:gd name="connsiteY4" fmla="*/ 85719 h 243375"/>
                    <a:gd name="connsiteX5" fmla="*/ 66690 w 122176"/>
                    <a:gd name="connsiteY5" fmla="*/ 85719 h 243375"/>
                    <a:gd name="connsiteX6" fmla="*/ 66690 w 122176"/>
                    <a:gd name="connsiteY6" fmla="*/ 162369 h 243375"/>
                    <a:gd name="connsiteX7" fmla="*/ 110973 w 122176"/>
                    <a:gd name="connsiteY7" fmla="*/ 208697 h 243375"/>
                    <a:gd name="connsiteX8" fmla="*/ 122177 w 122176"/>
                    <a:gd name="connsiteY8" fmla="*/ 208697 h 243375"/>
                    <a:gd name="connsiteX9" fmla="*/ 122177 w 122176"/>
                    <a:gd name="connsiteY9" fmla="*/ 243376 h 243375"/>
                    <a:gd name="connsiteX10" fmla="*/ 110973 w 122176"/>
                    <a:gd name="connsiteY10" fmla="*/ 243376 h 243375"/>
                    <a:gd name="connsiteX11" fmla="*/ 29522 w 122176"/>
                    <a:gd name="connsiteY11" fmla="*/ 162369 h 243375"/>
                    <a:gd name="connsiteX12" fmla="*/ 29522 w 122176"/>
                    <a:gd name="connsiteY12" fmla="*/ 85719 h 243375"/>
                    <a:gd name="connsiteX13" fmla="*/ 0 w 122176"/>
                    <a:gd name="connsiteY13" fmla="*/ 85719 h 243375"/>
                    <a:gd name="connsiteX14" fmla="*/ 0 w 122176"/>
                    <a:gd name="connsiteY14" fmla="*/ 51841 h 243375"/>
                    <a:gd name="connsiteX15" fmla="*/ 29522 w 122176"/>
                    <a:gd name="connsiteY15" fmla="*/ 51841 h 243375"/>
                    <a:gd name="connsiteX16" fmla="*/ 29522 w 122176"/>
                    <a:gd name="connsiteY16" fmla="*/ 0 h 243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2176" h="243375">
                      <a:moveTo>
                        <a:pt x="29611" y="0"/>
                      </a:moveTo>
                      <a:lnTo>
                        <a:pt x="66690" y="0"/>
                      </a:lnTo>
                      <a:lnTo>
                        <a:pt x="66690" y="51841"/>
                      </a:lnTo>
                      <a:lnTo>
                        <a:pt x="122177" y="51841"/>
                      </a:lnTo>
                      <a:lnTo>
                        <a:pt x="122177" y="85719"/>
                      </a:lnTo>
                      <a:lnTo>
                        <a:pt x="66690" y="85719"/>
                      </a:lnTo>
                      <a:lnTo>
                        <a:pt x="66690" y="162369"/>
                      </a:lnTo>
                      <a:cubicBezTo>
                        <a:pt x="66690" y="195892"/>
                        <a:pt x="79051" y="208697"/>
                        <a:pt x="110973" y="208697"/>
                      </a:cubicBezTo>
                      <a:lnTo>
                        <a:pt x="122177" y="208697"/>
                      </a:lnTo>
                      <a:lnTo>
                        <a:pt x="122177" y="243376"/>
                      </a:lnTo>
                      <a:lnTo>
                        <a:pt x="110973" y="243376"/>
                      </a:lnTo>
                      <a:cubicBezTo>
                        <a:pt x="55486" y="243376"/>
                        <a:pt x="29522" y="217855"/>
                        <a:pt x="29522" y="162369"/>
                      </a:cubicBezTo>
                      <a:lnTo>
                        <a:pt x="29522" y="85719"/>
                      </a:lnTo>
                      <a:lnTo>
                        <a:pt x="0" y="85719"/>
                      </a:lnTo>
                      <a:lnTo>
                        <a:pt x="0" y="51841"/>
                      </a:lnTo>
                      <a:lnTo>
                        <a:pt x="29522" y="51841"/>
                      </a:lnTo>
                      <a:lnTo>
                        <a:pt x="29522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F510C4A4-83FA-DCFF-799A-D19863A63DFC}"/>
                    </a:ext>
                  </a:extLst>
                </p:cNvPr>
                <p:cNvSpPr/>
                <p:nvPr/>
              </p:nvSpPr>
              <p:spPr>
                <a:xfrm>
                  <a:off x="8121980" y="4163907"/>
                  <a:ext cx="49083" cy="277787"/>
                </a:xfrm>
                <a:custGeom>
                  <a:avLst/>
                  <a:gdLst>
                    <a:gd name="connsiteX0" fmla="*/ 24720 w 49083"/>
                    <a:gd name="connsiteY0" fmla="*/ 0 h 277787"/>
                    <a:gd name="connsiteX1" fmla="*/ 49084 w 49083"/>
                    <a:gd name="connsiteY1" fmla="*/ 24720 h 277787"/>
                    <a:gd name="connsiteX2" fmla="*/ 24720 w 49083"/>
                    <a:gd name="connsiteY2" fmla="*/ 48640 h 277787"/>
                    <a:gd name="connsiteX3" fmla="*/ 0 w 49083"/>
                    <a:gd name="connsiteY3" fmla="*/ 24720 h 277787"/>
                    <a:gd name="connsiteX4" fmla="*/ 24720 w 49083"/>
                    <a:gd name="connsiteY4" fmla="*/ 0 h 277787"/>
                    <a:gd name="connsiteX5" fmla="*/ 5958 w 49083"/>
                    <a:gd name="connsiteY5" fmla="*/ 86253 h 277787"/>
                    <a:gd name="connsiteX6" fmla="*/ 42682 w 49083"/>
                    <a:gd name="connsiteY6" fmla="*/ 86253 h 277787"/>
                    <a:gd name="connsiteX7" fmla="*/ 42682 w 49083"/>
                    <a:gd name="connsiteY7" fmla="*/ 277788 h 277787"/>
                    <a:gd name="connsiteX8" fmla="*/ 5958 w 49083"/>
                    <a:gd name="connsiteY8" fmla="*/ 277788 h 277787"/>
                    <a:gd name="connsiteX9" fmla="*/ 5958 w 49083"/>
                    <a:gd name="connsiteY9" fmla="*/ 86253 h 277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9083" h="277787">
                      <a:moveTo>
                        <a:pt x="24720" y="0"/>
                      </a:moveTo>
                      <a:cubicBezTo>
                        <a:pt x="39481" y="0"/>
                        <a:pt x="49084" y="9603"/>
                        <a:pt x="49084" y="24720"/>
                      </a:cubicBezTo>
                      <a:cubicBezTo>
                        <a:pt x="49084" y="39125"/>
                        <a:pt x="39481" y="48640"/>
                        <a:pt x="24720" y="48640"/>
                      </a:cubicBezTo>
                      <a:cubicBezTo>
                        <a:pt x="9959" y="48640"/>
                        <a:pt x="0" y="39036"/>
                        <a:pt x="0" y="24720"/>
                      </a:cubicBezTo>
                      <a:cubicBezTo>
                        <a:pt x="0" y="9514"/>
                        <a:pt x="9603" y="0"/>
                        <a:pt x="24720" y="0"/>
                      </a:cubicBezTo>
                      <a:close/>
                      <a:moveTo>
                        <a:pt x="5958" y="86253"/>
                      </a:moveTo>
                      <a:lnTo>
                        <a:pt x="42682" y="86253"/>
                      </a:lnTo>
                      <a:lnTo>
                        <a:pt x="42682" y="277788"/>
                      </a:lnTo>
                      <a:lnTo>
                        <a:pt x="5958" y="277788"/>
                      </a:lnTo>
                      <a:lnTo>
                        <a:pt x="5958" y="86253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1D924EFC-1ABD-EAF7-72C6-C941F0A362FD}"/>
                    </a:ext>
                  </a:extLst>
                </p:cNvPr>
                <p:cNvSpPr/>
                <p:nvPr/>
              </p:nvSpPr>
              <p:spPr>
                <a:xfrm>
                  <a:off x="8197384" y="4246158"/>
                  <a:ext cx="202294" cy="199537"/>
                </a:xfrm>
                <a:custGeom>
                  <a:avLst/>
                  <a:gdLst>
                    <a:gd name="connsiteX0" fmla="*/ 100925 w 202294"/>
                    <a:gd name="connsiteY0" fmla="*/ 0 h 199537"/>
                    <a:gd name="connsiteX1" fmla="*/ 202294 w 202294"/>
                    <a:gd name="connsiteY1" fmla="*/ 99769 h 199537"/>
                    <a:gd name="connsiteX2" fmla="*/ 100925 w 202294"/>
                    <a:gd name="connsiteY2" fmla="*/ 199538 h 199537"/>
                    <a:gd name="connsiteX3" fmla="*/ 0 w 202294"/>
                    <a:gd name="connsiteY3" fmla="*/ 99769 h 199537"/>
                    <a:gd name="connsiteX4" fmla="*/ 100925 w 202294"/>
                    <a:gd name="connsiteY4" fmla="*/ 0 h 199537"/>
                    <a:gd name="connsiteX5" fmla="*/ 100925 w 202294"/>
                    <a:gd name="connsiteY5" fmla="*/ 164770 h 199537"/>
                    <a:gd name="connsiteX6" fmla="*/ 165215 w 202294"/>
                    <a:gd name="connsiteY6" fmla="*/ 99680 h 199537"/>
                    <a:gd name="connsiteX7" fmla="*/ 100925 w 202294"/>
                    <a:gd name="connsiteY7" fmla="*/ 34679 h 199537"/>
                    <a:gd name="connsiteX8" fmla="*/ 36724 w 202294"/>
                    <a:gd name="connsiteY8" fmla="*/ 99680 h 199537"/>
                    <a:gd name="connsiteX9" fmla="*/ 100925 w 202294"/>
                    <a:gd name="connsiteY9" fmla="*/ 164770 h 19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2294" h="199537">
                      <a:moveTo>
                        <a:pt x="100925" y="0"/>
                      </a:moveTo>
                      <a:cubicBezTo>
                        <a:pt x="160769" y="0"/>
                        <a:pt x="202294" y="41081"/>
                        <a:pt x="202294" y="99769"/>
                      </a:cubicBezTo>
                      <a:cubicBezTo>
                        <a:pt x="202294" y="158456"/>
                        <a:pt x="159168" y="199538"/>
                        <a:pt x="100925" y="199538"/>
                      </a:cubicBezTo>
                      <a:cubicBezTo>
                        <a:pt x="42682" y="199538"/>
                        <a:pt x="0" y="158812"/>
                        <a:pt x="0" y="99769"/>
                      </a:cubicBezTo>
                      <a:cubicBezTo>
                        <a:pt x="0" y="40726"/>
                        <a:pt x="41526" y="0"/>
                        <a:pt x="100925" y="0"/>
                      </a:cubicBezTo>
                      <a:close/>
                      <a:moveTo>
                        <a:pt x="100925" y="164770"/>
                      </a:moveTo>
                      <a:cubicBezTo>
                        <a:pt x="138449" y="164770"/>
                        <a:pt x="165215" y="138005"/>
                        <a:pt x="165215" y="99680"/>
                      </a:cubicBezTo>
                      <a:cubicBezTo>
                        <a:pt x="165215" y="61355"/>
                        <a:pt x="139249" y="34679"/>
                        <a:pt x="100925" y="34679"/>
                      </a:cubicBezTo>
                      <a:cubicBezTo>
                        <a:pt x="62600" y="34679"/>
                        <a:pt x="36724" y="60644"/>
                        <a:pt x="36724" y="99680"/>
                      </a:cubicBezTo>
                      <a:cubicBezTo>
                        <a:pt x="36724" y="138716"/>
                        <a:pt x="62689" y="164770"/>
                        <a:pt x="100925" y="164770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4956C6B7-52A2-0F29-5A7D-CBB7A5F05227}"/>
                    </a:ext>
                  </a:extLst>
                </p:cNvPr>
                <p:cNvSpPr/>
                <p:nvPr/>
              </p:nvSpPr>
              <p:spPr>
                <a:xfrm>
                  <a:off x="8432312" y="4246158"/>
                  <a:ext cx="175618" cy="195536"/>
                </a:xfrm>
                <a:custGeom>
                  <a:avLst/>
                  <a:gdLst>
                    <a:gd name="connsiteX0" fmla="*/ 175618 w 175618"/>
                    <a:gd name="connsiteY0" fmla="*/ 81807 h 195536"/>
                    <a:gd name="connsiteX1" fmla="*/ 175618 w 175618"/>
                    <a:gd name="connsiteY1" fmla="*/ 195536 h 195536"/>
                    <a:gd name="connsiteX2" fmla="*/ 138894 w 175618"/>
                    <a:gd name="connsiteY2" fmla="*/ 195536 h 195536"/>
                    <a:gd name="connsiteX3" fmla="*/ 138894 w 175618"/>
                    <a:gd name="connsiteY3" fmla="*/ 87765 h 195536"/>
                    <a:gd name="connsiteX4" fmla="*/ 89365 w 175618"/>
                    <a:gd name="connsiteY4" fmla="*/ 33523 h 195536"/>
                    <a:gd name="connsiteX5" fmla="*/ 36724 w 175618"/>
                    <a:gd name="connsiteY5" fmla="*/ 90165 h 195536"/>
                    <a:gd name="connsiteX6" fmla="*/ 36724 w 175618"/>
                    <a:gd name="connsiteY6" fmla="*/ 195536 h 195536"/>
                    <a:gd name="connsiteX7" fmla="*/ 0 w 175618"/>
                    <a:gd name="connsiteY7" fmla="*/ 195536 h 195536"/>
                    <a:gd name="connsiteX8" fmla="*/ 0 w 175618"/>
                    <a:gd name="connsiteY8" fmla="*/ 4001 h 195536"/>
                    <a:gd name="connsiteX9" fmla="*/ 36724 w 175618"/>
                    <a:gd name="connsiteY9" fmla="*/ 4001 h 195536"/>
                    <a:gd name="connsiteX10" fmla="*/ 36724 w 175618"/>
                    <a:gd name="connsiteY10" fmla="*/ 39925 h 195536"/>
                    <a:gd name="connsiteX11" fmla="*/ 102170 w 175618"/>
                    <a:gd name="connsiteY11" fmla="*/ 0 h 195536"/>
                    <a:gd name="connsiteX12" fmla="*/ 175618 w 175618"/>
                    <a:gd name="connsiteY12" fmla="*/ 81807 h 195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75618" h="195536">
                      <a:moveTo>
                        <a:pt x="175618" y="81807"/>
                      </a:moveTo>
                      <a:lnTo>
                        <a:pt x="175618" y="195536"/>
                      </a:lnTo>
                      <a:lnTo>
                        <a:pt x="138894" y="195536"/>
                      </a:lnTo>
                      <a:lnTo>
                        <a:pt x="138894" y="87765"/>
                      </a:lnTo>
                      <a:cubicBezTo>
                        <a:pt x="138894" y="53886"/>
                        <a:pt x="120132" y="33523"/>
                        <a:pt x="89365" y="33523"/>
                      </a:cubicBezTo>
                      <a:cubicBezTo>
                        <a:pt x="57087" y="33523"/>
                        <a:pt x="36724" y="55042"/>
                        <a:pt x="36724" y="90165"/>
                      </a:cubicBezTo>
                      <a:lnTo>
                        <a:pt x="36724" y="195536"/>
                      </a:lnTo>
                      <a:lnTo>
                        <a:pt x="0" y="195536"/>
                      </a:lnTo>
                      <a:lnTo>
                        <a:pt x="0" y="4001"/>
                      </a:lnTo>
                      <a:lnTo>
                        <a:pt x="36724" y="4001"/>
                      </a:lnTo>
                      <a:lnTo>
                        <a:pt x="36724" y="39925"/>
                      </a:lnTo>
                      <a:cubicBezTo>
                        <a:pt x="48284" y="14761"/>
                        <a:pt x="71047" y="0"/>
                        <a:pt x="102170" y="0"/>
                      </a:cubicBezTo>
                      <a:cubicBezTo>
                        <a:pt x="147698" y="0"/>
                        <a:pt x="175618" y="30766"/>
                        <a:pt x="175618" y="81807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</p:grpSp>
          <p:grpSp>
            <p:nvGrpSpPr>
              <p:cNvPr id="28" name="Graphic 2">
                <a:extLst>
                  <a:ext uri="{FF2B5EF4-FFF2-40B4-BE49-F238E27FC236}">
                    <a16:creationId xmlns:a16="http://schemas.microsoft.com/office/drawing/2014/main" id="{DBAD7934-E4C5-CA43-B18E-F97400991360}"/>
                  </a:ext>
                </a:extLst>
              </p:cNvPr>
              <p:cNvGrpSpPr/>
              <p:nvPr/>
            </p:nvGrpSpPr>
            <p:grpSpPr>
              <a:xfrm>
                <a:off x="3351213" y="2407548"/>
                <a:ext cx="5486310" cy="1755647"/>
                <a:chOff x="3351213" y="2407548"/>
                <a:chExt cx="5486310" cy="1755647"/>
              </a:xfrm>
              <a:solidFill>
                <a:srgbClr val="347DA2"/>
              </a:solidFill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F2E6E9AC-3A2C-3B29-4D3A-CA7394A69877}"/>
                    </a:ext>
                  </a:extLst>
                </p:cNvPr>
                <p:cNvSpPr/>
                <p:nvPr/>
              </p:nvSpPr>
              <p:spPr>
                <a:xfrm>
                  <a:off x="3351213" y="2407548"/>
                  <a:ext cx="1755648" cy="1755647"/>
                </a:xfrm>
                <a:custGeom>
                  <a:avLst/>
                  <a:gdLst>
                    <a:gd name="connsiteX0" fmla="*/ 877824 w 1755648"/>
                    <a:gd name="connsiteY0" fmla="*/ 0 h 1755647"/>
                    <a:gd name="connsiteX1" fmla="*/ 0 w 1755648"/>
                    <a:gd name="connsiteY1" fmla="*/ 877824 h 1755647"/>
                    <a:gd name="connsiteX2" fmla="*/ 877824 w 1755648"/>
                    <a:gd name="connsiteY2" fmla="*/ 1755648 h 1755647"/>
                    <a:gd name="connsiteX3" fmla="*/ 1755648 w 1755648"/>
                    <a:gd name="connsiteY3" fmla="*/ 877824 h 1755647"/>
                    <a:gd name="connsiteX4" fmla="*/ 877824 w 1755648"/>
                    <a:gd name="connsiteY4" fmla="*/ 0 h 17556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55648" h="1755647">
                      <a:moveTo>
                        <a:pt x="877824" y="0"/>
                      </a:moveTo>
                      <a:cubicBezTo>
                        <a:pt x="393029" y="0"/>
                        <a:pt x="0" y="393029"/>
                        <a:pt x="0" y="877824"/>
                      </a:cubicBezTo>
                      <a:cubicBezTo>
                        <a:pt x="0" y="1362619"/>
                        <a:pt x="393029" y="1755648"/>
                        <a:pt x="877824" y="1755648"/>
                      </a:cubicBezTo>
                      <a:cubicBezTo>
                        <a:pt x="1362619" y="1755648"/>
                        <a:pt x="1755648" y="1362619"/>
                        <a:pt x="1755648" y="877824"/>
                      </a:cubicBezTo>
                      <a:cubicBezTo>
                        <a:pt x="1755648" y="393029"/>
                        <a:pt x="1362708" y="0"/>
                        <a:pt x="877824" y="0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A7DE1E7A-7AB9-590A-30CA-CDE10F4530A5}"/>
                    </a:ext>
                  </a:extLst>
                </p:cNvPr>
                <p:cNvSpPr/>
                <p:nvPr/>
              </p:nvSpPr>
              <p:spPr>
                <a:xfrm>
                  <a:off x="5312356" y="3395277"/>
                  <a:ext cx="411702" cy="429397"/>
                </a:xfrm>
                <a:custGeom>
                  <a:avLst/>
                  <a:gdLst>
                    <a:gd name="connsiteX0" fmla="*/ 356394 w 411702"/>
                    <a:gd name="connsiteY0" fmla="*/ 0 h 429397"/>
                    <a:gd name="connsiteX1" fmla="*/ 356394 w 411702"/>
                    <a:gd name="connsiteY1" fmla="*/ 0 h 429397"/>
                    <a:gd name="connsiteX2" fmla="*/ 352214 w 411702"/>
                    <a:gd name="connsiteY2" fmla="*/ 0 h 429397"/>
                    <a:gd name="connsiteX3" fmla="*/ 349814 w 411702"/>
                    <a:gd name="connsiteY3" fmla="*/ 3557 h 429397"/>
                    <a:gd name="connsiteX4" fmla="*/ 205851 w 411702"/>
                    <a:gd name="connsiteY4" fmla="*/ 219189 h 429397"/>
                    <a:gd name="connsiteX5" fmla="*/ 61800 w 411702"/>
                    <a:gd name="connsiteY5" fmla="*/ 3557 h 429397"/>
                    <a:gd name="connsiteX6" fmla="*/ 59488 w 411702"/>
                    <a:gd name="connsiteY6" fmla="*/ 0 h 429397"/>
                    <a:gd name="connsiteX7" fmla="*/ 55220 w 411702"/>
                    <a:gd name="connsiteY7" fmla="*/ 0 h 429397"/>
                    <a:gd name="connsiteX8" fmla="*/ 7914 w 411702"/>
                    <a:gd name="connsiteY8" fmla="*/ 0 h 429397"/>
                    <a:gd name="connsiteX9" fmla="*/ 0 w 411702"/>
                    <a:gd name="connsiteY9" fmla="*/ 0 h 429397"/>
                    <a:gd name="connsiteX10" fmla="*/ 0 w 411702"/>
                    <a:gd name="connsiteY10" fmla="*/ 8003 h 429397"/>
                    <a:gd name="connsiteX11" fmla="*/ 0 w 411702"/>
                    <a:gd name="connsiteY11" fmla="*/ 421395 h 429397"/>
                    <a:gd name="connsiteX12" fmla="*/ 0 w 411702"/>
                    <a:gd name="connsiteY12" fmla="*/ 429397 h 429397"/>
                    <a:gd name="connsiteX13" fmla="*/ 7914 w 411702"/>
                    <a:gd name="connsiteY13" fmla="*/ 429397 h 429397"/>
                    <a:gd name="connsiteX14" fmla="*/ 53441 w 411702"/>
                    <a:gd name="connsiteY14" fmla="*/ 429397 h 429397"/>
                    <a:gd name="connsiteX15" fmla="*/ 61444 w 411702"/>
                    <a:gd name="connsiteY15" fmla="*/ 429397 h 429397"/>
                    <a:gd name="connsiteX16" fmla="*/ 61444 w 411702"/>
                    <a:gd name="connsiteY16" fmla="*/ 421395 h 429397"/>
                    <a:gd name="connsiteX17" fmla="*/ 61444 w 411702"/>
                    <a:gd name="connsiteY17" fmla="*/ 113018 h 429397"/>
                    <a:gd name="connsiteX18" fmla="*/ 197404 w 411702"/>
                    <a:gd name="connsiteY18" fmla="*/ 312556 h 429397"/>
                    <a:gd name="connsiteX19" fmla="*/ 199805 w 411702"/>
                    <a:gd name="connsiteY19" fmla="*/ 316024 h 429397"/>
                    <a:gd name="connsiteX20" fmla="*/ 204073 w 411702"/>
                    <a:gd name="connsiteY20" fmla="*/ 316024 h 429397"/>
                    <a:gd name="connsiteX21" fmla="*/ 206474 w 411702"/>
                    <a:gd name="connsiteY21" fmla="*/ 316024 h 429397"/>
                    <a:gd name="connsiteX22" fmla="*/ 210653 w 411702"/>
                    <a:gd name="connsiteY22" fmla="*/ 316024 h 429397"/>
                    <a:gd name="connsiteX23" fmla="*/ 213054 w 411702"/>
                    <a:gd name="connsiteY23" fmla="*/ 312556 h 429397"/>
                    <a:gd name="connsiteX24" fmla="*/ 349013 w 411702"/>
                    <a:gd name="connsiteY24" fmla="*/ 112573 h 429397"/>
                    <a:gd name="connsiteX25" fmla="*/ 349013 w 411702"/>
                    <a:gd name="connsiteY25" fmla="*/ 421483 h 429397"/>
                    <a:gd name="connsiteX26" fmla="*/ 349013 w 411702"/>
                    <a:gd name="connsiteY26" fmla="*/ 429397 h 429397"/>
                    <a:gd name="connsiteX27" fmla="*/ 357016 w 411702"/>
                    <a:gd name="connsiteY27" fmla="*/ 429397 h 429397"/>
                    <a:gd name="connsiteX28" fmla="*/ 403700 w 411702"/>
                    <a:gd name="connsiteY28" fmla="*/ 429397 h 429397"/>
                    <a:gd name="connsiteX29" fmla="*/ 411702 w 411702"/>
                    <a:gd name="connsiteY29" fmla="*/ 429397 h 429397"/>
                    <a:gd name="connsiteX30" fmla="*/ 411702 w 411702"/>
                    <a:gd name="connsiteY30" fmla="*/ 421483 h 429397"/>
                    <a:gd name="connsiteX31" fmla="*/ 411702 w 411702"/>
                    <a:gd name="connsiteY31" fmla="*/ 8003 h 429397"/>
                    <a:gd name="connsiteX32" fmla="*/ 411702 w 411702"/>
                    <a:gd name="connsiteY32" fmla="*/ 0 h 429397"/>
                    <a:gd name="connsiteX33" fmla="*/ 403700 w 411702"/>
                    <a:gd name="connsiteY33" fmla="*/ 0 h 429397"/>
                    <a:gd name="connsiteX34" fmla="*/ 356394 w 411702"/>
                    <a:gd name="connsiteY34" fmla="*/ 0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11702" h="429397">
                      <a:moveTo>
                        <a:pt x="356394" y="0"/>
                      </a:moveTo>
                      <a:lnTo>
                        <a:pt x="356394" y="0"/>
                      </a:lnTo>
                      <a:lnTo>
                        <a:pt x="352214" y="0"/>
                      </a:lnTo>
                      <a:lnTo>
                        <a:pt x="349814" y="3557"/>
                      </a:lnTo>
                      <a:lnTo>
                        <a:pt x="205851" y="219189"/>
                      </a:lnTo>
                      <a:lnTo>
                        <a:pt x="61800" y="3557"/>
                      </a:lnTo>
                      <a:lnTo>
                        <a:pt x="59488" y="0"/>
                      </a:lnTo>
                      <a:lnTo>
                        <a:pt x="55220" y="0"/>
                      </a:lnTo>
                      <a:lnTo>
                        <a:pt x="7914" y="0"/>
                      </a:ln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395"/>
                      </a:lnTo>
                      <a:lnTo>
                        <a:pt x="0" y="429397"/>
                      </a:lnTo>
                      <a:lnTo>
                        <a:pt x="7914" y="429397"/>
                      </a:lnTo>
                      <a:lnTo>
                        <a:pt x="53441" y="429397"/>
                      </a:lnTo>
                      <a:lnTo>
                        <a:pt x="61444" y="429397"/>
                      </a:lnTo>
                      <a:lnTo>
                        <a:pt x="61444" y="421395"/>
                      </a:lnTo>
                      <a:lnTo>
                        <a:pt x="61444" y="113018"/>
                      </a:lnTo>
                      <a:lnTo>
                        <a:pt x="197404" y="312556"/>
                      </a:lnTo>
                      <a:lnTo>
                        <a:pt x="199805" y="316024"/>
                      </a:lnTo>
                      <a:lnTo>
                        <a:pt x="204073" y="316024"/>
                      </a:lnTo>
                      <a:lnTo>
                        <a:pt x="206474" y="316024"/>
                      </a:lnTo>
                      <a:lnTo>
                        <a:pt x="210653" y="316024"/>
                      </a:lnTo>
                      <a:lnTo>
                        <a:pt x="213054" y="312556"/>
                      </a:lnTo>
                      <a:lnTo>
                        <a:pt x="349013" y="112573"/>
                      </a:lnTo>
                      <a:lnTo>
                        <a:pt x="349013" y="421483"/>
                      </a:lnTo>
                      <a:lnTo>
                        <a:pt x="349013" y="429397"/>
                      </a:lnTo>
                      <a:lnTo>
                        <a:pt x="357016" y="429397"/>
                      </a:lnTo>
                      <a:lnTo>
                        <a:pt x="403700" y="429397"/>
                      </a:lnTo>
                      <a:lnTo>
                        <a:pt x="411702" y="429397"/>
                      </a:lnTo>
                      <a:lnTo>
                        <a:pt x="411702" y="421483"/>
                      </a:lnTo>
                      <a:lnTo>
                        <a:pt x="411702" y="8003"/>
                      </a:lnTo>
                      <a:lnTo>
                        <a:pt x="411702" y="0"/>
                      </a:lnTo>
                      <a:lnTo>
                        <a:pt x="403700" y="0"/>
                      </a:lnTo>
                      <a:lnTo>
                        <a:pt x="356394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56AA595F-5714-CEA4-3754-83A4E66BD91B}"/>
                    </a:ext>
                  </a:extLst>
                </p:cNvPr>
                <p:cNvSpPr/>
                <p:nvPr/>
              </p:nvSpPr>
              <p:spPr>
                <a:xfrm>
                  <a:off x="6158791" y="3395277"/>
                  <a:ext cx="340921" cy="429397"/>
                </a:xfrm>
                <a:custGeom>
                  <a:avLst/>
                  <a:gdLst>
                    <a:gd name="connsiteX0" fmla="*/ 7914 w 340921"/>
                    <a:gd name="connsiteY0" fmla="*/ 0 h 429397"/>
                    <a:gd name="connsiteX1" fmla="*/ 0 w 340921"/>
                    <a:gd name="connsiteY1" fmla="*/ 0 h 429397"/>
                    <a:gd name="connsiteX2" fmla="*/ 0 w 340921"/>
                    <a:gd name="connsiteY2" fmla="*/ 8003 h 429397"/>
                    <a:gd name="connsiteX3" fmla="*/ 0 w 340921"/>
                    <a:gd name="connsiteY3" fmla="*/ 51040 h 429397"/>
                    <a:gd name="connsiteX4" fmla="*/ 0 w 340921"/>
                    <a:gd name="connsiteY4" fmla="*/ 59132 h 429397"/>
                    <a:gd name="connsiteX5" fmla="*/ 7914 w 340921"/>
                    <a:gd name="connsiteY5" fmla="*/ 59132 h 429397"/>
                    <a:gd name="connsiteX6" fmla="*/ 138716 w 340921"/>
                    <a:gd name="connsiteY6" fmla="*/ 59132 h 429397"/>
                    <a:gd name="connsiteX7" fmla="*/ 138716 w 340921"/>
                    <a:gd name="connsiteY7" fmla="*/ 421395 h 429397"/>
                    <a:gd name="connsiteX8" fmla="*/ 138716 w 340921"/>
                    <a:gd name="connsiteY8" fmla="*/ 429397 h 429397"/>
                    <a:gd name="connsiteX9" fmla="*/ 146719 w 340921"/>
                    <a:gd name="connsiteY9" fmla="*/ 429397 h 429397"/>
                    <a:gd name="connsiteX10" fmla="*/ 194114 w 340921"/>
                    <a:gd name="connsiteY10" fmla="*/ 429397 h 429397"/>
                    <a:gd name="connsiteX11" fmla="*/ 202117 w 340921"/>
                    <a:gd name="connsiteY11" fmla="*/ 429397 h 429397"/>
                    <a:gd name="connsiteX12" fmla="*/ 202117 w 340921"/>
                    <a:gd name="connsiteY12" fmla="*/ 421395 h 429397"/>
                    <a:gd name="connsiteX13" fmla="*/ 202117 w 340921"/>
                    <a:gd name="connsiteY13" fmla="*/ 59132 h 429397"/>
                    <a:gd name="connsiteX14" fmla="*/ 332919 w 340921"/>
                    <a:gd name="connsiteY14" fmla="*/ 59132 h 429397"/>
                    <a:gd name="connsiteX15" fmla="*/ 340922 w 340921"/>
                    <a:gd name="connsiteY15" fmla="*/ 59132 h 429397"/>
                    <a:gd name="connsiteX16" fmla="*/ 340922 w 340921"/>
                    <a:gd name="connsiteY16" fmla="*/ 51040 h 429397"/>
                    <a:gd name="connsiteX17" fmla="*/ 340922 w 340921"/>
                    <a:gd name="connsiteY17" fmla="*/ 8003 h 429397"/>
                    <a:gd name="connsiteX18" fmla="*/ 340922 w 340921"/>
                    <a:gd name="connsiteY18" fmla="*/ 0 h 429397"/>
                    <a:gd name="connsiteX19" fmla="*/ 332919 w 340921"/>
                    <a:gd name="connsiteY19" fmla="*/ 0 h 429397"/>
                    <a:gd name="connsiteX20" fmla="*/ 7914 w 340921"/>
                    <a:gd name="connsiteY20" fmla="*/ 0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40921" h="429397">
                      <a:moveTo>
                        <a:pt x="7914" y="0"/>
                      </a:move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51040"/>
                      </a:lnTo>
                      <a:lnTo>
                        <a:pt x="0" y="59132"/>
                      </a:lnTo>
                      <a:lnTo>
                        <a:pt x="7914" y="59132"/>
                      </a:lnTo>
                      <a:lnTo>
                        <a:pt x="138716" y="59132"/>
                      </a:lnTo>
                      <a:lnTo>
                        <a:pt x="138716" y="421395"/>
                      </a:lnTo>
                      <a:lnTo>
                        <a:pt x="138716" y="429397"/>
                      </a:lnTo>
                      <a:lnTo>
                        <a:pt x="146719" y="429397"/>
                      </a:lnTo>
                      <a:lnTo>
                        <a:pt x="194114" y="429397"/>
                      </a:lnTo>
                      <a:lnTo>
                        <a:pt x="202117" y="429397"/>
                      </a:lnTo>
                      <a:lnTo>
                        <a:pt x="202117" y="421395"/>
                      </a:lnTo>
                      <a:lnTo>
                        <a:pt x="202117" y="59132"/>
                      </a:lnTo>
                      <a:lnTo>
                        <a:pt x="332919" y="59132"/>
                      </a:lnTo>
                      <a:lnTo>
                        <a:pt x="340922" y="59132"/>
                      </a:lnTo>
                      <a:lnTo>
                        <a:pt x="340922" y="51040"/>
                      </a:lnTo>
                      <a:lnTo>
                        <a:pt x="340922" y="8003"/>
                      </a:lnTo>
                      <a:lnTo>
                        <a:pt x="340922" y="0"/>
                      </a:lnTo>
                      <a:lnTo>
                        <a:pt x="332919" y="0"/>
                      </a:lnTo>
                      <a:lnTo>
                        <a:pt x="7914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68E7E69B-6017-A98C-A846-E203C513C819}"/>
                    </a:ext>
                  </a:extLst>
                </p:cNvPr>
                <p:cNvSpPr/>
                <p:nvPr/>
              </p:nvSpPr>
              <p:spPr>
                <a:xfrm>
                  <a:off x="5780523" y="3392254"/>
                  <a:ext cx="445314" cy="432420"/>
                </a:xfrm>
                <a:custGeom>
                  <a:avLst/>
                  <a:gdLst>
                    <a:gd name="connsiteX0" fmla="*/ 251823 w 445314"/>
                    <a:gd name="connsiteY0" fmla="*/ 4713 h 432420"/>
                    <a:gd name="connsiteX1" fmla="*/ 249689 w 445314"/>
                    <a:gd name="connsiteY1" fmla="*/ 0 h 432420"/>
                    <a:gd name="connsiteX2" fmla="*/ 195625 w 445314"/>
                    <a:gd name="connsiteY2" fmla="*/ 0 h 432420"/>
                    <a:gd name="connsiteX3" fmla="*/ 193491 w 445314"/>
                    <a:gd name="connsiteY3" fmla="*/ 4713 h 432420"/>
                    <a:gd name="connsiteX4" fmla="*/ 5068 w 445314"/>
                    <a:gd name="connsiteY4" fmla="*/ 421128 h 432420"/>
                    <a:gd name="connsiteX5" fmla="*/ 0 w 445314"/>
                    <a:gd name="connsiteY5" fmla="*/ 432421 h 432420"/>
                    <a:gd name="connsiteX6" fmla="*/ 65356 w 445314"/>
                    <a:gd name="connsiteY6" fmla="*/ 432421 h 432420"/>
                    <a:gd name="connsiteX7" fmla="*/ 67491 w 445314"/>
                    <a:gd name="connsiteY7" fmla="*/ 427708 h 432420"/>
                    <a:gd name="connsiteX8" fmla="*/ 114352 w 445314"/>
                    <a:gd name="connsiteY8" fmla="*/ 323137 h 432420"/>
                    <a:gd name="connsiteX9" fmla="*/ 329095 w 445314"/>
                    <a:gd name="connsiteY9" fmla="*/ 323137 h 432420"/>
                    <a:gd name="connsiteX10" fmla="*/ 375334 w 445314"/>
                    <a:gd name="connsiteY10" fmla="*/ 427619 h 432420"/>
                    <a:gd name="connsiteX11" fmla="*/ 377468 w 445314"/>
                    <a:gd name="connsiteY11" fmla="*/ 432332 h 432420"/>
                    <a:gd name="connsiteX12" fmla="*/ 445314 w 445314"/>
                    <a:gd name="connsiteY12" fmla="*/ 432332 h 432420"/>
                    <a:gd name="connsiteX13" fmla="*/ 440157 w 445314"/>
                    <a:gd name="connsiteY13" fmla="*/ 421039 h 432420"/>
                    <a:gd name="connsiteX14" fmla="*/ 251823 w 445314"/>
                    <a:gd name="connsiteY14" fmla="*/ 4624 h 432420"/>
                    <a:gd name="connsiteX15" fmla="*/ 139872 w 445314"/>
                    <a:gd name="connsiteY15" fmla="*/ 265250 h 432420"/>
                    <a:gd name="connsiteX16" fmla="*/ 221946 w 445314"/>
                    <a:gd name="connsiteY16" fmla="*/ 81985 h 432420"/>
                    <a:gd name="connsiteX17" fmla="*/ 303575 w 445314"/>
                    <a:gd name="connsiteY17" fmla="*/ 265250 h 432420"/>
                    <a:gd name="connsiteX18" fmla="*/ 139872 w 445314"/>
                    <a:gd name="connsiteY18" fmla="*/ 265250 h 43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45314" h="432420">
                      <a:moveTo>
                        <a:pt x="251823" y="4713"/>
                      </a:moveTo>
                      <a:lnTo>
                        <a:pt x="249689" y="0"/>
                      </a:lnTo>
                      <a:lnTo>
                        <a:pt x="195625" y="0"/>
                      </a:lnTo>
                      <a:lnTo>
                        <a:pt x="193491" y="4713"/>
                      </a:lnTo>
                      <a:lnTo>
                        <a:pt x="5068" y="421128"/>
                      </a:lnTo>
                      <a:lnTo>
                        <a:pt x="0" y="432421"/>
                      </a:lnTo>
                      <a:lnTo>
                        <a:pt x="65356" y="432421"/>
                      </a:lnTo>
                      <a:lnTo>
                        <a:pt x="67491" y="427708"/>
                      </a:lnTo>
                      <a:lnTo>
                        <a:pt x="114352" y="323137"/>
                      </a:lnTo>
                      <a:lnTo>
                        <a:pt x="329095" y="323137"/>
                      </a:lnTo>
                      <a:lnTo>
                        <a:pt x="375334" y="427619"/>
                      </a:lnTo>
                      <a:lnTo>
                        <a:pt x="377468" y="432332"/>
                      </a:lnTo>
                      <a:lnTo>
                        <a:pt x="445314" y="432332"/>
                      </a:lnTo>
                      <a:lnTo>
                        <a:pt x="440157" y="421039"/>
                      </a:lnTo>
                      <a:lnTo>
                        <a:pt x="251823" y="4624"/>
                      </a:lnTo>
                      <a:close/>
                      <a:moveTo>
                        <a:pt x="139872" y="265250"/>
                      </a:moveTo>
                      <a:lnTo>
                        <a:pt x="221946" y="81985"/>
                      </a:lnTo>
                      <a:lnTo>
                        <a:pt x="303575" y="265250"/>
                      </a:lnTo>
                      <a:lnTo>
                        <a:pt x="139872" y="26525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E2BEEE43-50E2-F800-13E0-99CF5BDAA9B4}"/>
                    </a:ext>
                  </a:extLst>
                </p:cNvPr>
                <p:cNvSpPr/>
                <p:nvPr/>
              </p:nvSpPr>
              <p:spPr>
                <a:xfrm>
                  <a:off x="6563380" y="3395277"/>
                  <a:ext cx="317802" cy="429486"/>
                </a:xfrm>
                <a:custGeom>
                  <a:avLst/>
                  <a:gdLst>
                    <a:gd name="connsiteX0" fmla="*/ 62689 w 317802"/>
                    <a:gd name="connsiteY0" fmla="*/ 370977 h 429486"/>
                    <a:gd name="connsiteX1" fmla="*/ 62689 w 317802"/>
                    <a:gd name="connsiteY1" fmla="*/ 370977 h 429486"/>
                    <a:gd name="connsiteX2" fmla="*/ 62689 w 317802"/>
                    <a:gd name="connsiteY2" fmla="*/ 242220 h 429486"/>
                    <a:gd name="connsiteX3" fmla="*/ 280278 w 317802"/>
                    <a:gd name="connsiteY3" fmla="*/ 242220 h 429486"/>
                    <a:gd name="connsiteX4" fmla="*/ 288281 w 317802"/>
                    <a:gd name="connsiteY4" fmla="*/ 242220 h 429486"/>
                    <a:gd name="connsiteX5" fmla="*/ 288281 w 317802"/>
                    <a:gd name="connsiteY5" fmla="*/ 234217 h 429486"/>
                    <a:gd name="connsiteX6" fmla="*/ 288281 w 317802"/>
                    <a:gd name="connsiteY6" fmla="*/ 191713 h 429486"/>
                    <a:gd name="connsiteX7" fmla="*/ 288281 w 317802"/>
                    <a:gd name="connsiteY7" fmla="*/ 183710 h 429486"/>
                    <a:gd name="connsiteX8" fmla="*/ 280278 w 317802"/>
                    <a:gd name="connsiteY8" fmla="*/ 183710 h 429486"/>
                    <a:gd name="connsiteX9" fmla="*/ 62689 w 317802"/>
                    <a:gd name="connsiteY9" fmla="*/ 183710 h 429486"/>
                    <a:gd name="connsiteX10" fmla="*/ 62689 w 317802"/>
                    <a:gd name="connsiteY10" fmla="*/ 58599 h 429486"/>
                    <a:gd name="connsiteX11" fmla="*/ 306865 w 317802"/>
                    <a:gd name="connsiteY11" fmla="*/ 58599 h 429486"/>
                    <a:gd name="connsiteX12" fmla="*/ 314868 w 317802"/>
                    <a:gd name="connsiteY12" fmla="*/ 58599 h 429486"/>
                    <a:gd name="connsiteX13" fmla="*/ 314868 w 317802"/>
                    <a:gd name="connsiteY13" fmla="*/ 50507 h 429486"/>
                    <a:gd name="connsiteX14" fmla="*/ 314868 w 317802"/>
                    <a:gd name="connsiteY14" fmla="*/ 8003 h 429486"/>
                    <a:gd name="connsiteX15" fmla="*/ 314868 w 317802"/>
                    <a:gd name="connsiteY15" fmla="*/ 0 h 429486"/>
                    <a:gd name="connsiteX16" fmla="*/ 306865 w 317802"/>
                    <a:gd name="connsiteY16" fmla="*/ 0 h 429486"/>
                    <a:gd name="connsiteX17" fmla="*/ 8003 w 317802"/>
                    <a:gd name="connsiteY17" fmla="*/ 0 h 429486"/>
                    <a:gd name="connsiteX18" fmla="*/ 0 w 317802"/>
                    <a:gd name="connsiteY18" fmla="*/ 0 h 429486"/>
                    <a:gd name="connsiteX19" fmla="*/ 0 w 317802"/>
                    <a:gd name="connsiteY19" fmla="*/ 8003 h 429486"/>
                    <a:gd name="connsiteX20" fmla="*/ 0 w 317802"/>
                    <a:gd name="connsiteY20" fmla="*/ 421483 h 429486"/>
                    <a:gd name="connsiteX21" fmla="*/ 0 w 317802"/>
                    <a:gd name="connsiteY21" fmla="*/ 429486 h 429486"/>
                    <a:gd name="connsiteX22" fmla="*/ 8003 w 317802"/>
                    <a:gd name="connsiteY22" fmla="*/ 429486 h 429486"/>
                    <a:gd name="connsiteX23" fmla="*/ 309888 w 317802"/>
                    <a:gd name="connsiteY23" fmla="*/ 429486 h 429486"/>
                    <a:gd name="connsiteX24" fmla="*/ 317802 w 317802"/>
                    <a:gd name="connsiteY24" fmla="*/ 429486 h 429486"/>
                    <a:gd name="connsiteX25" fmla="*/ 317802 w 317802"/>
                    <a:gd name="connsiteY25" fmla="*/ 421483 h 429486"/>
                    <a:gd name="connsiteX26" fmla="*/ 317802 w 317802"/>
                    <a:gd name="connsiteY26" fmla="*/ 378979 h 429486"/>
                    <a:gd name="connsiteX27" fmla="*/ 317802 w 317802"/>
                    <a:gd name="connsiteY27" fmla="*/ 370977 h 429486"/>
                    <a:gd name="connsiteX28" fmla="*/ 309888 w 317802"/>
                    <a:gd name="connsiteY28" fmla="*/ 370977 h 429486"/>
                    <a:gd name="connsiteX29" fmla="*/ 62689 w 317802"/>
                    <a:gd name="connsiteY29" fmla="*/ 370977 h 429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317802" h="429486">
                      <a:moveTo>
                        <a:pt x="62689" y="370977"/>
                      </a:moveTo>
                      <a:lnTo>
                        <a:pt x="62689" y="370977"/>
                      </a:lnTo>
                      <a:lnTo>
                        <a:pt x="62689" y="242220"/>
                      </a:lnTo>
                      <a:lnTo>
                        <a:pt x="280278" y="242220"/>
                      </a:lnTo>
                      <a:lnTo>
                        <a:pt x="288281" y="242220"/>
                      </a:lnTo>
                      <a:lnTo>
                        <a:pt x="288281" y="234217"/>
                      </a:lnTo>
                      <a:lnTo>
                        <a:pt x="288281" y="191713"/>
                      </a:lnTo>
                      <a:lnTo>
                        <a:pt x="288281" y="183710"/>
                      </a:lnTo>
                      <a:lnTo>
                        <a:pt x="280278" y="183710"/>
                      </a:lnTo>
                      <a:lnTo>
                        <a:pt x="62689" y="183710"/>
                      </a:lnTo>
                      <a:lnTo>
                        <a:pt x="62689" y="58599"/>
                      </a:lnTo>
                      <a:lnTo>
                        <a:pt x="306865" y="58599"/>
                      </a:lnTo>
                      <a:lnTo>
                        <a:pt x="314868" y="58599"/>
                      </a:lnTo>
                      <a:lnTo>
                        <a:pt x="314868" y="50507"/>
                      </a:lnTo>
                      <a:lnTo>
                        <a:pt x="314868" y="8003"/>
                      </a:lnTo>
                      <a:lnTo>
                        <a:pt x="314868" y="0"/>
                      </a:lnTo>
                      <a:lnTo>
                        <a:pt x="306865" y="0"/>
                      </a:lnTo>
                      <a:lnTo>
                        <a:pt x="8003" y="0"/>
                      </a:ln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483"/>
                      </a:lnTo>
                      <a:lnTo>
                        <a:pt x="0" y="429486"/>
                      </a:lnTo>
                      <a:lnTo>
                        <a:pt x="8003" y="429486"/>
                      </a:lnTo>
                      <a:lnTo>
                        <a:pt x="309888" y="429486"/>
                      </a:lnTo>
                      <a:lnTo>
                        <a:pt x="317802" y="429486"/>
                      </a:lnTo>
                      <a:lnTo>
                        <a:pt x="317802" y="421483"/>
                      </a:lnTo>
                      <a:lnTo>
                        <a:pt x="317802" y="378979"/>
                      </a:lnTo>
                      <a:lnTo>
                        <a:pt x="317802" y="370977"/>
                      </a:lnTo>
                      <a:lnTo>
                        <a:pt x="309888" y="370977"/>
                      </a:lnTo>
                      <a:lnTo>
                        <a:pt x="62689" y="370977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AB59B67-30EF-B252-320E-FE13A2947E1C}"/>
                    </a:ext>
                  </a:extLst>
                </p:cNvPr>
                <p:cNvSpPr/>
                <p:nvPr/>
              </p:nvSpPr>
              <p:spPr>
                <a:xfrm>
                  <a:off x="8011274" y="3395277"/>
                  <a:ext cx="225769" cy="429397"/>
                </a:xfrm>
                <a:custGeom>
                  <a:avLst/>
                  <a:gdLst>
                    <a:gd name="connsiteX0" fmla="*/ 62600 w 225769"/>
                    <a:gd name="connsiteY0" fmla="*/ 370354 h 429397"/>
                    <a:gd name="connsiteX1" fmla="*/ 62600 w 225769"/>
                    <a:gd name="connsiteY1" fmla="*/ 8003 h 429397"/>
                    <a:gd name="connsiteX2" fmla="*/ 62600 w 225769"/>
                    <a:gd name="connsiteY2" fmla="*/ 0 h 429397"/>
                    <a:gd name="connsiteX3" fmla="*/ 54686 w 225769"/>
                    <a:gd name="connsiteY3" fmla="*/ 0 h 429397"/>
                    <a:gd name="connsiteX4" fmla="*/ 8003 w 225769"/>
                    <a:gd name="connsiteY4" fmla="*/ 0 h 429397"/>
                    <a:gd name="connsiteX5" fmla="*/ 0 w 225769"/>
                    <a:gd name="connsiteY5" fmla="*/ 0 h 429397"/>
                    <a:gd name="connsiteX6" fmla="*/ 0 w 225769"/>
                    <a:gd name="connsiteY6" fmla="*/ 8003 h 429397"/>
                    <a:gd name="connsiteX7" fmla="*/ 0 w 225769"/>
                    <a:gd name="connsiteY7" fmla="*/ 421395 h 429397"/>
                    <a:gd name="connsiteX8" fmla="*/ 0 w 225769"/>
                    <a:gd name="connsiteY8" fmla="*/ 429397 h 429397"/>
                    <a:gd name="connsiteX9" fmla="*/ 8003 w 225769"/>
                    <a:gd name="connsiteY9" fmla="*/ 429397 h 429397"/>
                    <a:gd name="connsiteX10" fmla="*/ 217766 w 225769"/>
                    <a:gd name="connsiteY10" fmla="*/ 429397 h 429397"/>
                    <a:gd name="connsiteX11" fmla="*/ 225769 w 225769"/>
                    <a:gd name="connsiteY11" fmla="*/ 429397 h 429397"/>
                    <a:gd name="connsiteX12" fmla="*/ 225769 w 225769"/>
                    <a:gd name="connsiteY12" fmla="*/ 421395 h 429397"/>
                    <a:gd name="connsiteX13" fmla="*/ 225769 w 225769"/>
                    <a:gd name="connsiteY13" fmla="*/ 378357 h 429397"/>
                    <a:gd name="connsiteX14" fmla="*/ 225769 w 225769"/>
                    <a:gd name="connsiteY14" fmla="*/ 370354 h 429397"/>
                    <a:gd name="connsiteX15" fmla="*/ 217766 w 225769"/>
                    <a:gd name="connsiteY15" fmla="*/ 370354 h 429397"/>
                    <a:gd name="connsiteX16" fmla="*/ 62600 w 225769"/>
                    <a:gd name="connsiteY16" fmla="*/ 370354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5769" h="429397">
                      <a:moveTo>
                        <a:pt x="62600" y="370354"/>
                      </a:moveTo>
                      <a:lnTo>
                        <a:pt x="62600" y="8003"/>
                      </a:lnTo>
                      <a:lnTo>
                        <a:pt x="62600" y="0"/>
                      </a:lnTo>
                      <a:lnTo>
                        <a:pt x="54686" y="0"/>
                      </a:lnTo>
                      <a:lnTo>
                        <a:pt x="8003" y="0"/>
                      </a:ln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395"/>
                      </a:lnTo>
                      <a:lnTo>
                        <a:pt x="0" y="429397"/>
                      </a:lnTo>
                      <a:lnTo>
                        <a:pt x="8003" y="429397"/>
                      </a:lnTo>
                      <a:lnTo>
                        <a:pt x="217766" y="429397"/>
                      </a:lnTo>
                      <a:lnTo>
                        <a:pt x="225769" y="429397"/>
                      </a:lnTo>
                      <a:lnTo>
                        <a:pt x="225769" y="421395"/>
                      </a:lnTo>
                      <a:lnTo>
                        <a:pt x="225769" y="378357"/>
                      </a:lnTo>
                      <a:lnTo>
                        <a:pt x="225769" y="370354"/>
                      </a:lnTo>
                      <a:lnTo>
                        <a:pt x="217766" y="370354"/>
                      </a:lnTo>
                      <a:lnTo>
                        <a:pt x="62600" y="370354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F7AC40C8-50DF-9A83-8B38-1BA462E7B820}"/>
                    </a:ext>
                  </a:extLst>
                </p:cNvPr>
                <p:cNvSpPr/>
                <p:nvPr/>
              </p:nvSpPr>
              <p:spPr>
                <a:xfrm>
                  <a:off x="7388474" y="3395277"/>
                  <a:ext cx="62688" cy="429397"/>
                </a:xfrm>
                <a:custGeom>
                  <a:avLst/>
                  <a:gdLst>
                    <a:gd name="connsiteX0" fmla="*/ 8092 w 62688"/>
                    <a:gd name="connsiteY0" fmla="*/ 0 h 429397"/>
                    <a:gd name="connsiteX1" fmla="*/ 0 w 62688"/>
                    <a:gd name="connsiteY1" fmla="*/ 0 h 429397"/>
                    <a:gd name="connsiteX2" fmla="*/ 0 w 62688"/>
                    <a:gd name="connsiteY2" fmla="*/ 8003 h 429397"/>
                    <a:gd name="connsiteX3" fmla="*/ 0 w 62688"/>
                    <a:gd name="connsiteY3" fmla="*/ 421395 h 429397"/>
                    <a:gd name="connsiteX4" fmla="*/ 0 w 62688"/>
                    <a:gd name="connsiteY4" fmla="*/ 429397 h 429397"/>
                    <a:gd name="connsiteX5" fmla="*/ 8003 w 62688"/>
                    <a:gd name="connsiteY5" fmla="*/ 429397 h 429397"/>
                    <a:gd name="connsiteX6" fmla="*/ 54686 w 62688"/>
                    <a:gd name="connsiteY6" fmla="*/ 429397 h 429397"/>
                    <a:gd name="connsiteX7" fmla="*/ 62689 w 62688"/>
                    <a:gd name="connsiteY7" fmla="*/ 429397 h 429397"/>
                    <a:gd name="connsiteX8" fmla="*/ 62689 w 62688"/>
                    <a:gd name="connsiteY8" fmla="*/ 421395 h 429397"/>
                    <a:gd name="connsiteX9" fmla="*/ 62689 w 62688"/>
                    <a:gd name="connsiteY9" fmla="*/ 8003 h 429397"/>
                    <a:gd name="connsiteX10" fmla="*/ 62689 w 62688"/>
                    <a:gd name="connsiteY10" fmla="*/ 0 h 429397"/>
                    <a:gd name="connsiteX11" fmla="*/ 54686 w 62688"/>
                    <a:gd name="connsiteY11" fmla="*/ 0 h 429397"/>
                    <a:gd name="connsiteX12" fmla="*/ 8092 w 62688"/>
                    <a:gd name="connsiteY12" fmla="*/ 0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688" h="429397">
                      <a:moveTo>
                        <a:pt x="8092" y="0"/>
                      </a:moveTo>
                      <a:lnTo>
                        <a:pt x="0" y="0"/>
                      </a:lnTo>
                      <a:lnTo>
                        <a:pt x="0" y="8003"/>
                      </a:lnTo>
                      <a:lnTo>
                        <a:pt x="0" y="421395"/>
                      </a:lnTo>
                      <a:lnTo>
                        <a:pt x="0" y="429397"/>
                      </a:lnTo>
                      <a:lnTo>
                        <a:pt x="8003" y="429397"/>
                      </a:lnTo>
                      <a:lnTo>
                        <a:pt x="54686" y="429397"/>
                      </a:lnTo>
                      <a:lnTo>
                        <a:pt x="62689" y="429397"/>
                      </a:lnTo>
                      <a:lnTo>
                        <a:pt x="62689" y="421395"/>
                      </a:lnTo>
                      <a:lnTo>
                        <a:pt x="62689" y="8003"/>
                      </a:lnTo>
                      <a:lnTo>
                        <a:pt x="62689" y="0"/>
                      </a:lnTo>
                      <a:lnTo>
                        <a:pt x="54686" y="0"/>
                      </a:lnTo>
                      <a:lnTo>
                        <a:pt x="8092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315D755E-23EA-F682-AD8B-AE8E6305044D}"/>
                    </a:ext>
                  </a:extLst>
                </p:cNvPr>
                <p:cNvSpPr/>
                <p:nvPr/>
              </p:nvSpPr>
              <p:spPr>
                <a:xfrm>
                  <a:off x="7509584" y="3392254"/>
                  <a:ext cx="445403" cy="432420"/>
                </a:xfrm>
                <a:custGeom>
                  <a:avLst/>
                  <a:gdLst>
                    <a:gd name="connsiteX0" fmla="*/ 251734 w 445403"/>
                    <a:gd name="connsiteY0" fmla="*/ 4713 h 432420"/>
                    <a:gd name="connsiteX1" fmla="*/ 249600 w 445403"/>
                    <a:gd name="connsiteY1" fmla="*/ 0 h 432420"/>
                    <a:gd name="connsiteX2" fmla="*/ 195625 w 445403"/>
                    <a:gd name="connsiteY2" fmla="*/ 0 h 432420"/>
                    <a:gd name="connsiteX3" fmla="*/ 193580 w 445403"/>
                    <a:gd name="connsiteY3" fmla="*/ 4713 h 432420"/>
                    <a:gd name="connsiteX4" fmla="*/ 5158 w 445403"/>
                    <a:gd name="connsiteY4" fmla="*/ 421128 h 432420"/>
                    <a:gd name="connsiteX5" fmla="*/ 0 w 445403"/>
                    <a:gd name="connsiteY5" fmla="*/ 432421 h 432420"/>
                    <a:gd name="connsiteX6" fmla="*/ 65357 w 445403"/>
                    <a:gd name="connsiteY6" fmla="*/ 432421 h 432420"/>
                    <a:gd name="connsiteX7" fmla="*/ 67580 w 445403"/>
                    <a:gd name="connsiteY7" fmla="*/ 427708 h 432420"/>
                    <a:gd name="connsiteX8" fmla="*/ 114441 w 445403"/>
                    <a:gd name="connsiteY8" fmla="*/ 323137 h 432420"/>
                    <a:gd name="connsiteX9" fmla="*/ 329184 w 445403"/>
                    <a:gd name="connsiteY9" fmla="*/ 323137 h 432420"/>
                    <a:gd name="connsiteX10" fmla="*/ 375512 w 445403"/>
                    <a:gd name="connsiteY10" fmla="*/ 427619 h 432420"/>
                    <a:gd name="connsiteX11" fmla="*/ 377557 w 445403"/>
                    <a:gd name="connsiteY11" fmla="*/ 432332 h 432420"/>
                    <a:gd name="connsiteX12" fmla="*/ 445403 w 445403"/>
                    <a:gd name="connsiteY12" fmla="*/ 432332 h 432420"/>
                    <a:gd name="connsiteX13" fmla="*/ 440246 w 445403"/>
                    <a:gd name="connsiteY13" fmla="*/ 421039 h 432420"/>
                    <a:gd name="connsiteX14" fmla="*/ 251823 w 445403"/>
                    <a:gd name="connsiteY14" fmla="*/ 4624 h 432420"/>
                    <a:gd name="connsiteX15" fmla="*/ 139872 w 445403"/>
                    <a:gd name="connsiteY15" fmla="*/ 265250 h 432420"/>
                    <a:gd name="connsiteX16" fmla="*/ 221946 w 445403"/>
                    <a:gd name="connsiteY16" fmla="*/ 81985 h 432420"/>
                    <a:gd name="connsiteX17" fmla="*/ 303575 w 445403"/>
                    <a:gd name="connsiteY17" fmla="*/ 265250 h 432420"/>
                    <a:gd name="connsiteX18" fmla="*/ 139872 w 445403"/>
                    <a:gd name="connsiteY18" fmla="*/ 265250 h 432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45403" h="432420">
                      <a:moveTo>
                        <a:pt x="251734" y="4713"/>
                      </a:moveTo>
                      <a:lnTo>
                        <a:pt x="249600" y="0"/>
                      </a:lnTo>
                      <a:lnTo>
                        <a:pt x="195625" y="0"/>
                      </a:lnTo>
                      <a:lnTo>
                        <a:pt x="193580" y="4713"/>
                      </a:lnTo>
                      <a:lnTo>
                        <a:pt x="5158" y="421128"/>
                      </a:lnTo>
                      <a:lnTo>
                        <a:pt x="0" y="432421"/>
                      </a:lnTo>
                      <a:lnTo>
                        <a:pt x="65357" y="432421"/>
                      </a:lnTo>
                      <a:lnTo>
                        <a:pt x="67580" y="427708"/>
                      </a:lnTo>
                      <a:lnTo>
                        <a:pt x="114441" y="323137"/>
                      </a:lnTo>
                      <a:lnTo>
                        <a:pt x="329184" y="323137"/>
                      </a:lnTo>
                      <a:lnTo>
                        <a:pt x="375512" y="427619"/>
                      </a:lnTo>
                      <a:lnTo>
                        <a:pt x="377557" y="432332"/>
                      </a:lnTo>
                      <a:lnTo>
                        <a:pt x="445403" y="432332"/>
                      </a:lnTo>
                      <a:lnTo>
                        <a:pt x="440246" y="421039"/>
                      </a:lnTo>
                      <a:lnTo>
                        <a:pt x="251823" y="4624"/>
                      </a:lnTo>
                      <a:close/>
                      <a:moveTo>
                        <a:pt x="139872" y="265250"/>
                      </a:moveTo>
                      <a:lnTo>
                        <a:pt x="221946" y="81985"/>
                      </a:lnTo>
                      <a:lnTo>
                        <a:pt x="303575" y="265250"/>
                      </a:lnTo>
                      <a:lnTo>
                        <a:pt x="139872" y="26525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D1A2578-352A-2817-5555-25C3D606073E}"/>
                    </a:ext>
                  </a:extLst>
                </p:cNvPr>
                <p:cNvSpPr/>
                <p:nvPr/>
              </p:nvSpPr>
              <p:spPr>
                <a:xfrm>
                  <a:off x="6959788" y="3395277"/>
                  <a:ext cx="365997" cy="429397"/>
                </a:xfrm>
                <a:custGeom>
                  <a:avLst/>
                  <a:gdLst>
                    <a:gd name="connsiteX0" fmla="*/ 236618 w 365997"/>
                    <a:gd name="connsiteY0" fmla="*/ 257336 h 429397"/>
                    <a:gd name="connsiteX1" fmla="*/ 343234 w 365997"/>
                    <a:gd name="connsiteY1" fmla="*/ 132047 h 429397"/>
                    <a:gd name="connsiteX2" fmla="*/ 343234 w 365997"/>
                    <a:gd name="connsiteY2" fmla="*/ 130891 h 429397"/>
                    <a:gd name="connsiteX3" fmla="*/ 308999 w 365997"/>
                    <a:gd name="connsiteY3" fmla="*/ 43749 h 429397"/>
                    <a:gd name="connsiteX4" fmla="*/ 185755 w 365997"/>
                    <a:gd name="connsiteY4" fmla="*/ 0 h 429397"/>
                    <a:gd name="connsiteX5" fmla="*/ 0 w 365997"/>
                    <a:gd name="connsiteY5" fmla="*/ 0 h 429397"/>
                    <a:gd name="connsiteX6" fmla="*/ 0 w 365997"/>
                    <a:gd name="connsiteY6" fmla="*/ 429397 h 429397"/>
                    <a:gd name="connsiteX7" fmla="*/ 62600 w 365997"/>
                    <a:gd name="connsiteY7" fmla="*/ 429397 h 429397"/>
                    <a:gd name="connsiteX8" fmla="*/ 62600 w 365997"/>
                    <a:gd name="connsiteY8" fmla="*/ 268718 h 429397"/>
                    <a:gd name="connsiteX9" fmla="*/ 168682 w 365997"/>
                    <a:gd name="connsiteY9" fmla="*/ 268718 h 429397"/>
                    <a:gd name="connsiteX10" fmla="*/ 286235 w 365997"/>
                    <a:gd name="connsiteY10" fmla="*/ 426196 h 429397"/>
                    <a:gd name="connsiteX11" fmla="*/ 288636 w 365997"/>
                    <a:gd name="connsiteY11" fmla="*/ 429397 h 429397"/>
                    <a:gd name="connsiteX12" fmla="*/ 365997 w 365997"/>
                    <a:gd name="connsiteY12" fmla="*/ 429397 h 429397"/>
                    <a:gd name="connsiteX13" fmla="*/ 356305 w 365997"/>
                    <a:gd name="connsiteY13" fmla="*/ 416593 h 429397"/>
                    <a:gd name="connsiteX14" fmla="*/ 236618 w 365997"/>
                    <a:gd name="connsiteY14" fmla="*/ 257247 h 429397"/>
                    <a:gd name="connsiteX15" fmla="*/ 62600 w 365997"/>
                    <a:gd name="connsiteY15" fmla="*/ 210831 h 429397"/>
                    <a:gd name="connsiteX16" fmla="*/ 62600 w 365997"/>
                    <a:gd name="connsiteY16" fmla="*/ 210831 h 429397"/>
                    <a:gd name="connsiteX17" fmla="*/ 62600 w 365997"/>
                    <a:gd name="connsiteY17" fmla="*/ 59132 h 429397"/>
                    <a:gd name="connsiteX18" fmla="*/ 182198 w 365997"/>
                    <a:gd name="connsiteY18" fmla="*/ 59132 h 429397"/>
                    <a:gd name="connsiteX19" fmla="*/ 280011 w 365997"/>
                    <a:gd name="connsiteY19" fmla="*/ 132669 h 429397"/>
                    <a:gd name="connsiteX20" fmla="*/ 280011 w 365997"/>
                    <a:gd name="connsiteY20" fmla="*/ 133825 h 429397"/>
                    <a:gd name="connsiteX21" fmla="*/ 181665 w 365997"/>
                    <a:gd name="connsiteY21" fmla="*/ 210831 h 429397"/>
                    <a:gd name="connsiteX22" fmla="*/ 62600 w 365997"/>
                    <a:gd name="connsiteY22" fmla="*/ 210831 h 429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65997" h="429397">
                      <a:moveTo>
                        <a:pt x="236618" y="257336"/>
                      </a:moveTo>
                      <a:cubicBezTo>
                        <a:pt x="303397" y="240886"/>
                        <a:pt x="343234" y="195003"/>
                        <a:pt x="343234" y="132047"/>
                      </a:cubicBezTo>
                      <a:lnTo>
                        <a:pt x="343234" y="130891"/>
                      </a:lnTo>
                      <a:cubicBezTo>
                        <a:pt x="343234" y="96746"/>
                        <a:pt x="331051" y="65801"/>
                        <a:pt x="308999" y="43749"/>
                      </a:cubicBezTo>
                      <a:cubicBezTo>
                        <a:pt x="280811" y="15561"/>
                        <a:pt x="237062" y="0"/>
                        <a:pt x="185755" y="0"/>
                      </a:cubicBezTo>
                      <a:lnTo>
                        <a:pt x="0" y="0"/>
                      </a:lnTo>
                      <a:lnTo>
                        <a:pt x="0" y="429397"/>
                      </a:lnTo>
                      <a:lnTo>
                        <a:pt x="62600" y="429397"/>
                      </a:lnTo>
                      <a:lnTo>
                        <a:pt x="62600" y="268718"/>
                      </a:lnTo>
                      <a:lnTo>
                        <a:pt x="168682" y="268718"/>
                      </a:lnTo>
                      <a:lnTo>
                        <a:pt x="286235" y="426196"/>
                      </a:lnTo>
                      <a:lnTo>
                        <a:pt x="288636" y="429397"/>
                      </a:lnTo>
                      <a:lnTo>
                        <a:pt x="365997" y="429397"/>
                      </a:lnTo>
                      <a:lnTo>
                        <a:pt x="356305" y="416593"/>
                      </a:lnTo>
                      <a:lnTo>
                        <a:pt x="236618" y="257247"/>
                      </a:lnTo>
                      <a:close/>
                      <a:moveTo>
                        <a:pt x="62600" y="210831"/>
                      </a:moveTo>
                      <a:lnTo>
                        <a:pt x="62600" y="210831"/>
                      </a:lnTo>
                      <a:lnTo>
                        <a:pt x="62600" y="59132"/>
                      </a:lnTo>
                      <a:lnTo>
                        <a:pt x="182198" y="59132"/>
                      </a:lnTo>
                      <a:cubicBezTo>
                        <a:pt x="244354" y="59132"/>
                        <a:pt x="280011" y="85897"/>
                        <a:pt x="280011" y="132669"/>
                      </a:cubicBezTo>
                      <a:lnTo>
                        <a:pt x="280011" y="133825"/>
                      </a:lnTo>
                      <a:cubicBezTo>
                        <a:pt x="280011" y="180598"/>
                        <a:pt x="241419" y="210831"/>
                        <a:pt x="181665" y="210831"/>
                      </a:cubicBezTo>
                      <a:lnTo>
                        <a:pt x="62600" y="210831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AE784538-8010-7B9C-692C-5DEB0C273DCD}"/>
                    </a:ext>
                  </a:extLst>
                </p:cNvPr>
                <p:cNvSpPr/>
                <p:nvPr/>
              </p:nvSpPr>
              <p:spPr>
                <a:xfrm>
                  <a:off x="8275634" y="3389320"/>
                  <a:ext cx="329184" cy="441134"/>
                </a:xfrm>
                <a:custGeom>
                  <a:avLst/>
                  <a:gdLst>
                    <a:gd name="connsiteX0" fmla="*/ 188334 w 329184"/>
                    <a:gd name="connsiteY0" fmla="*/ 190379 h 441134"/>
                    <a:gd name="connsiteX1" fmla="*/ 82341 w 329184"/>
                    <a:gd name="connsiteY1" fmla="*/ 117909 h 441134"/>
                    <a:gd name="connsiteX2" fmla="*/ 82341 w 329184"/>
                    <a:gd name="connsiteY2" fmla="*/ 116753 h 441134"/>
                    <a:gd name="connsiteX3" fmla="*/ 162369 w 329184"/>
                    <a:gd name="connsiteY3" fmla="*/ 57976 h 441134"/>
                    <a:gd name="connsiteX4" fmla="*/ 276632 w 329184"/>
                    <a:gd name="connsiteY4" fmla="*/ 101103 h 441134"/>
                    <a:gd name="connsiteX5" fmla="*/ 283034 w 329184"/>
                    <a:gd name="connsiteY5" fmla="*/ 106349 h 441134"/>
                    <a:gd name="connsiteX6" fmla="*/ 288103 w 329184"/>
                    <a:gd name="connsiteY6" fmla="*/ 99680 h 441134"/>
                    <a:gd name="connsiteX7" fmla="*/ 315224 w 329184"/>
                    <a:gd name="connsiteY7" fmla="*/ 63667 h 441134"/>
                    <a:gd name="connsiteX8" fmla="*/ 319848 w 329184"/>
                    <a:gd name="connsiteY8" fmla="*/ 57443 h 441134"/>
                    <a:gd name="connsiteX9" fmla="*/ 313801 w 329184"/>
                    <a:gd name="connsiteY9" fmla="*/ 52552 h 441134"/>
                    <a:gd name="connsiteX10" fmla="*/ 163525 w 329184"/>
                    <a:gd name="connsiteY10" fmla="*/ 0 h 441134"/>
                    <a:gd name="connsiteX11" fmla="*/ 19652 w 329184"/>
                    <a:gd name="connsiteY11" fmla="*/ 120843 h 441134"/>
                    <a:gd name="connsiteX12" fmla="*/ 19652 w 329184"/>
                    <a:gd name="connsiteY12" fmla="*/ 121999 h 441134"/>
                    <a:gd name="connsiteX13" fmla="*/ 164770 w 329184"/>
                    <a:gd name="connsiteY13" fmla="*/ 249066 h 441134"/>
                    <a:gd name="connsiteX14" fmla="*/ 265962 w 329184"/>
                    <a:gd name="connsiteY14" fmla="*/ 319758 h 441134"/>
                    <a:gd name="connsiteX15" fmla="*/ 265962 w 329184"/>
                    <a:gd name="connsiteY15" fmla="*/ 320914 h 441134"/>
                    <a:gd name="connsiteX16" fmla="*/ 181754 w 329184"/>
                    <a:gd name="connsiteY16" fmla="*/ 383248 h 441134"/>
                    <a:gd name="connsiteX17" fmla="*/ 45350 w 329184"/>
                    <a:gd name="connsiteY17" fmla="*/ 326783 h 441134"/>
                    <a:gd name="connsiteX18" fmla="*/ 39214 w 329184"/>
                    <a:gd name="connsiteY18" fmla="*/ 321270 h 441134"/>
                    <a:gd name="connsiteX19" fmla="*/ 33879 w 329184"/>
                    <a:gd name="connsiteY19" fmla="*/ 327583 h 441134"/>
                    <a:gd name="connsiteX20" fmla="*/ 4980 w 329184"/>
                    <a:gd name="connsiteY20" fmla="*/ 361907 h 441134"/>
                    <a:gd name="connsiteX21" fmla="*/ 0 w 329184"/>
                    <a:gd name="connsiteY21" fmla="*/ 367775 h 441134"/>
                    <a:gd name="connsiteX22" fmla="*/ 5780 w 329184"/>
                    <a:gd name="connsiteY22" fmla="*/ 373022 h 441134"/>
                    <a:gd name="connsiteX23" fmla="*/ 180064 w 329184"/>
                    <a:gd name="connsiteY23" fmla="*/ 441135 h 441134"/>
                    <a:gd name="connsiteX24" fmla="*/ 329184 w 329184"/>
                    <a:gd name="connsiteY24" fmla="*/ 316202 h 441134"/>
                    <a:gd name="connsiteX25" fmla="*/ 329184 w 329184"/>
                    <a:gd name="connsiteY25" fmla="*/ 314957 h 441134"/>
                    <a:gd name="connsiteX26" fmla="*/ 188245 w 329184"/>
                    <a:gd name="connsiteY26" fmla="*/ 190112 h 4411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29184" h="441134">
                      <a:moveTo>
                        <a:pt x="188334" y="190379"/>
                      </a:moveTo>
                      <a:cubicBezTo>
                        <a:pt x="98791" y="171172"/>
                        <a:pt x="82341" y="150898"/>
                        <a:pt x="82341" y="117909"/>
                      </a:cubicBezTo>
                      <a:lnTo>
                        <a:pt x="82341" y="116753"/>
                      </a:lnTo>
                      <a:cubicBezTo>
                        <a:pt x="82341" y="82163"/>
                        <a:pt x="115241" y="57976"/>
                        <a:pt x="162369" y="57976"/>
                      </a:cubicBezTo>
                      <a:cubicBezTo>
                        <a:pt x="204251" y="57976"/>
                        <a:pt x="240619" y="71670"/>
                        <a:pt x="276632" y="101103"/>
                      </a:cubicBezTo>
                      <a:lnTo>
                        <a:pt x="283034" y="106349"/>
                      </a:lnTo>
                      <a:lnTo>
                        <a:pt x="288103" y="99680"/>
                      </a:lnTo>
                      <a:lnTo>
                        <a:pt x="315224" y="63667"/>
                      </a:lnTo>
                      <a:lnTo>
                        <a:pt x="319848" y="57443"/>
                      </a:lnTo>
                      <a:lnTo>
                        <a:pt x="313801" y="52552"/>
                      </a:lnTo>
                      <a:cubicBezTo>
                        <a:pt x="268007" y="15739"/>
                        <a:pt x="223013" y="0"/>
                        <a:pt x="163525" y="0"/>
                      </a:cubicBezTo>
                      <a:cubicBezTo>
                        <a:pt x="80207" y="0"/>
                        <a:pt x="19652" y="50863"/>
                        <a:pt x="19652" y="120843"/>
                      </a:cubicBezTo>
                      <a:lnTo>
                        <a:pt x="19652" y="121999"/>
                      </a:lnTo>
                      <a:cubicBezTo>
                        <a:pt x="19652" y="201316"/>
                        <a:pt x="77628" y="230215"/>
                        <a:pt x="164770" y="249066"/>
                      </a:cubicBezTo>
                      <a:cubicBezTo>
                        <a:pt x="250312" y="267028"/>
                        <a:pt x="265962" y="287036"/>
                        <a:pt x="265962" y="319758"/>
                      </a:cubicBezTo>
                      <a:lnTo>
                        <a:pt x="265962" y="320914"/>
                      </a:lnTo>
                      <a:cubicBezTo>
                        <a:pt x="265962" y="358172"/>
                        <a:pt x="232172" y="383248"/>
                        <a:pt x="181754" y="383248"/>
                      </a:cubicBezTo>
                      <a:cubicBezTo>
                        <a:pt x="131336" y="383248"/>
                        <a:pt x="89721" y="366886"/>
                        <a:pt x="45350" y="326783"/>
                      </a:cubicBezTo>
                      <a:lnTo>
                        <a:pt x="39214" y="321270"/>
                      </a:lnTo>
                      <a:lnTo>
                        <a:pt x="33879" y="327583"/>
                      </a:lnTo>
                      <a:lnTo>
                        <a:pt x="4980" y="361907"/>
                      </a:lnTo>
                      <a:lnTo>
                        <a:pt x="0" y="367775"/>
                      </a:lnTo>
                      <a:lnTo>
                        <a:pt x="5780" y="373022"/>
                      </a:lnTo>
                      <a:cubicBezTo>
                        <a:pt x="57887" y="419527"/>
                        <a:pt x="113196" y="441135"/>
                        <a:pt x="180064" y="441135"/>
                      </a:cubicBezTo>
                      <a:cubicBezTo>
                        <a:pt x="267829" y="441135"/>
                        <a:pt x="329184" y="389739"/>
                        <a:pt x="329184" y="316202"/>
                      </a:cubicBezTo>
                      <a:lnTo>
                        <a:pt x="329184" y="314957"/>
                      </a:lnTo>
                      <a:cubicBezTo>
                        <a:pt x="329184" y="249066"/>
                        <a:pt x="287036" y="211720"/>
                        <a:pt x="188245" y="190112"/>
                      </a:cubicBez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D072CAE-E894-91D6-9116-5B44AF31AB9F}"/>
                    </a:ext>
                  </a:extLst>
                </p:cNvPr>
                <p:cNvSpPr/>
                <p:nvPr/>
              </p:nvSpPr>
              <p:spPr>
                <a:xfrm>
                  <a:off x="7593436" y="2704898"/>
                  <a:ext cx="416948" cy="565179"/>
                </a:xfrm>
                <a:custGeom>
                  <a:avLst/>
                  <a:gdLst>
                    <a:gd name="connsiteX0" fmla="*/ 77895 w 416948"/>
                    <a:gd name="connsiteY0" fmla="*/ 492887 h 565179"/>
                    <a:gd name="connsiteX1" fmla="*/ 77895 w 416948"/>
                    <a:gd name="connsiteY1" fmla="*/ 316379 h 565179"/>
                    <a:gd name="connsiteX2" fmla="*/ 369732 w 416948"/>
                    <a:gd name="connsiteY2" fmla="*/ 316379 h 565179"/>
                    <a:gd name="connsiteX3" fmla="*/ 377735 w 416948"/>
                    <a:gd name="connsiteY3" fmla="*/ 316379 h 565179"/>
                    <a:gd name="connsiteX4" fmla="*/ 377735 w 416948"/>
                    <a:gd name="connsiteY4" fmla="*/ 308554 h 565179"/>
                    <a:gd name="connsiteX5" fmla="*/ 377735 w 416948"/>
                    <a:gd name="connsiteY5" fmla="*/ 252001 h 565179"/>
                    <a:gd name="connsiteX6" fmla="*/ 377735 w 416948"/>
                    <a:gd name="connsiteY6" fmla="*/ 244087 h 565179"/>
                    <a:gd name="connsiteX7" fmla="*/ 369732 w 416948"/>
                    <a:gd name="connsiteY7" fmla="*/ 244087 h 565179"/>
                    <a:gd name="connsiteX8" fmla="*/ 77895 w 416948"/>
                    <a:gd name="connsiteY8" fmla="*/ 244087 h 565179"/>
                    <a:gd name="connsiteX9" fmla="*/ 77895 w 416948"/>
                    <a:gd name="connsiteY9" fmla="*/ 72381 h 565179"/>
                    <a:gd name="connsiteX10" fmla="*/ 405122 w 416948"/>
                    <a:gd name="connsiteY10" fmla="*/ 72381 h 565179"/>
                    <a:gd name="connsiteX11" fmla="*/ 413037 w 416948"/>
                    <a:gd name="connsiteY11" fmla="*/ 72381 h 565179"/>
                    <a:gd name="connsiteX12" fmla="*/ 413037 w 416948"/>
                    <a:gd name="connsiteY12" fmla="*/ 64467 h 565179"/>
                    <a:gd name="connsiteX13" fmla="*/ 413037 w 416948"/>
                    <a:gd name="connsiteY13" fmla="*/ 7914 h 565179"/>
                    <a:gd name="connsiteX14" fmla="*/ 413037 w 416948"/>
                    <a:gd name="connsiteY14" fmla="*/ 0 h 565179"/>
                    <a:gd name="connsiteX15" fmla="*/ 405122 w 416948"/>
                    <a:gd name="connsiteY15" fmla="*/ 0 h 565179"/>
                    <a:gd name="connsiteX16" fmla="*/ 8003 w 416948"/>
                    <a:gd name="connsiteY16" fmla="*/ 0 h 565179"/>
                    <a:gd name="connsiteX17" fmla="*/ 0 w 416948"/>
                    <a:gd name="connsiteY17" fmla="*/ 0 h 565179"/>
                    <a:gd name="connsiteX18" fmla="*/ 0 w 416948"/>
                    <a:gd name="connsiteY18" fmla="*/ 7914 h 565179"/>
                    <a:gd name="connsiteX19" fmla="*/ 0 w 416948"/>
                    <a:gd name="connsiteY19" fmla="*/ 557354 h 565179"/>
                    <a:gd name="connsiteX20" fmla="*/ 0 w 416948"/>
                    <a:gd name="connsiteY20" fmla="*/ 565179 h 565179"/>
                    <a:gd name="connsiteX21" fmla="*/ 8003 w 416948"/>
                    <a:gd name="connsiteY21" fmla="*/ 565179 h 565179"/>
                    <a:gd name="connsiteX22" fmla="*/ 409035 w 416948"/>
                    <a:gd name="connsiteY22" fmla="*/ 565179 h 565179"/>
                    <a:gd name="connsiteX23" fmla="*/ 416948 w 416948"/>
                    <a:gd name="connsiteY23" fmla="*/ 565179 h 565179"/>
                    <a:gd name="connsiteX24" fmla="*/ 416948 w 416948"/>
                    <a:gd name="connsiteY24" fmla="*/ 557354 h 565179"/>
                    <a:gd name="connsiteX25" fmla="*/ 416948 w 416948"/>
                    <a:gd name="connsiteY25" fmla="*/ 500801 h 565179"/>
                    <a:gd name="connsiteX26" fmla="*/ 416948 w 416948"/>
                    <a:gd name="connsiteY26" fmla="*/ 492887 h 565179"/>
                    <a:gd name="connsiteX27" fmla="*/ 409035 w 416948"/>
                    <a:gd name="connsiteY27" fmla="*/ 492887 h 565179"/>
                    <a:gd name="connsiteX28" fmla="*/ 77895 w 416948"/>
                    <a:gd name="connsiteY28" fmla="*/ 492887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6948" h="565179">
                      <a:moveTo>
                        <a:pt x="77895" y="492887"/>
                      </a:moveTo>
                      <a:lnTo>
                        <a:pt x="77895" y="316379"/>
                      </a:lnTo>
                      <a:lnTo>
                        <a:pt x="369732" y="316379"/>
                      </a:lnTo>
                      <a:lnTo>
                        <a:pt x="377735" y="316379"/>
                      </a:lnTo>
                      <a:lnTo>
                        <a:pt x="377735" y="308554"/>
                      </a:lnTo>
                      <a:lnTo>
                        <a:pt x="377735" y="252001"/>
                      </a:lnTo>
                      <a:lnTo>
                        <a:pt x="377735" y="244087"/>
                      </a:lnTo>
                      <a:lnTo>
                        <a:pt x="369732" y="244087"/>
                      </a:lnTo>
                      <a:lnTo>
                        <a:pt x="77895" y="244087"/>
                      </a:lnTo>
                      <a:lnTo>
                        <a:pt x="77895" y="72381"/>
                      </a:lnTo>
                      <a:lnTo>
                        <a:pt x="405122" y="72381"/>
                      </a:lnTo>
                      <a:lnTo>
                        <a:pt x="413037" y="72381"/>
                      </a:lnTo>
                      <a:lnTo>
                        <a:pt x="413037" y="64467"/>
                      </a:lnTo>
                      <a:lnTo>
                        <a:pt x="413037" y="7914"/>
                      </a:lnTo>
                      <a:lnTo>
                        <a:pt x="413037" y="0"/>
                      </a:lnTo>
                      <a:lnTo>
                        <a:pt x="405122" y="0"/>
                      </a:lnTo>
                      <a:lnTo>
                        <a:pt x="8003" y="0"/>
                      </a:lnTo>
                      <a:lnTo>
                        <a:pt x="0" y="0"/>
                      </a:lnTo>
                      <a:lnTo>
                        <a:pt x="0" y="7914"/>
                      </a:lnTo>
                      <a:lnTo>
                        <a:pt x="0" y="557354"/>
                      </a:lnTo>
                      <a:lnTo>
                        <a:pt x="0" y="565179"/>
                      </a:lnTo>
                      <a:lnTo>
                        <a:pt x="8003" y="565179"/>
                      </a:lnTo>
                      <a:lnTo>
                        <a:pt x="409035" y="565179"/>
                      </a:lnTo>
                      <a:lnTo>
                        <a:pt x="416948" y="565179"/>
                      </a:lnTo>
                      <a:lnTo>
                        <a:pt x="416948" y="557354"/>
                      </a:lnTo>
                      <a:lnTo>
                        <a:pt x="416948" y="500801"/>
                      </a:lnTo>
                      <a:lnTo>
                        <a:pt x="416948" y="492887"/>
                      </a:lnTo>
                      <a:lnTo>
                        <a:pt x="409035" y="492887"/>
                      </a:lnTo>
                      <a:lnTo>
                        <a:pt x="77895" y="492887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ED8BDE7-7669-2088-876A-6267E47A1E47}"/>
                    </a:ext>
                  </a:extLst>
                </p:cNvPr>
                <p:cNvSpPr/>
                <p:nvPr/>
              </p:nvSpPr>
              <p:spPr>
                <a:xfrm>
                  <a:off x="5312356" y="2700985"/>
                  <a:ext cx="583318" cy="569091"/>
                </a:xfrm>
                <a:custGeom>
                  <a:avLst/>
                  <a:gdLst>
                    <a:gd name="connsiteX0" fmla="*/ 499111 w 583318"/>
                    <a:gd name="connsiteY0" fmla="*/ 569092 h 569091"/>
                    <a:gd name="connsiteX1" fmla="*/ 583319 w 583318"/>
                    <a:gd name="connsiteY1" fmla="*/ 569092 h 569091"/>
                    <a:gd name="connsiteX2" fmla="*/ 578250 w 583318"/>
                    <a:gd name="connsiteY2" fmla="*/ 557977 h 569091"/>
                    <a:gd name="connsiteX3" fmla="*/ 327939 w 583318"/>
                    <a:gd name="connsiteY3" fmla="*/ 4624 h 569091"/>
                    <a:gd name="connsiteX4" fmla="*/ 325894 w 583318"/>
                    <a:gd name="connsiteY4" fmla="*/ 0 h 569091"/>
                    <a:gd name="connsiteX5" fmla="*/ 257514 w 583318"/>
                    <a:gd name="connsiteY5" fmla="*/ 0 h 569091"/>
                    <a:gd name="connsiteX6" fmla="*/ 255469 w 583318"/>
                    <a:gd name="connsiteY6" fmla="*/ 4624 h 569091"/>
                    <a:gd name="connsiteX7" fmla="*/ 5068 w 583318"/>
                    <a:gd name="connsiteY7" fmla="*/ 557977 h 569091"/>
                    <a:gd name="connsiteX8" fmla="*/ 0 w 583318"/>
                    <a:gd name="connsiteY8" fmla="*/ 569092 h 569091"/>
                    <a:gd name="connsiteX9" fmla="*/ 81007 w 583318"/>
                    <a:gd name="connsiteY9" fmla="*/ 569092 h 569091"/>
                    <a:gd name="connsiteX10" fmla="*/ 83141 w 583318"/>
                    <a:gd name="connsiteY10" fmla="*/ 564468 h 569091"/>
                    <a:gd name="connsiteX11" fmla="*/ 146185 w 583318"/>
                    <a:gd name="connsiteY11" fmla="*/ 423973 h 569091"/>
                    <a:gd name="connsiteX12" fmla="*/ 434910 w 583318"/>
                    <a:gd name="connsiteY12" fmla="*/ 423973 h 569091"/>
                    <a:gd name="connsiteX13" fmla="*/ 497155 w 583318"/>
                    <a:gd name="connsiteY13" fmla="*/ 564468 h 569091"/>
                    <a:gd name="connsiteX14" fmla="*/ 499200 w 583318"/>
                    <a:gd name="connsiteY14" fmla="*/ 569092 h 569091"/>
                    <a:gd name="connsiteX15" fmla="*/ 177485 w 583318"/>
                    <a:gd name="connsiteY15" fmla="*/ 352392 h 569091"/>
                    <a:gd name="connsiteX16" fmla="*/ 290859 w 583318"/>
                    <a:gd name="connsiteY16" fmla="*/ 99502 h 569091"/>
                    <a:gd name="connsiteX17" fmla="*/ 403522 w 583318"/>
                    <a:gd name="connsiteY17" fmla="*/ 352392 h 569091"/>
                    <a:gd name="connsiteX18" fmla="*/ 177574 w 583318"/>
                    <a:gd name="connsiteY18" fmla="*/ 352392 h 569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583318" h="569091">
                      <a:moveTo>
                        <a:pt x="499111" y="569092"/>
                      </a:moveTo>
                      <a:lnTo>
                        <a:pt x="583319" y="569092"/>
                      </a:lnTo>
                      <a:lnTo>
                        <a:pt x="578250" y="557977"/>
                      </a:lnTo>
                      <a:lnTo>
                        <a:pt x="327939" y="4624"/>
                      </a:lnTo>
                      <a:lnTo>
                        <a:pt x="325894" y="0"/>
                      </a:lnTo>
                      <a:lnTo>
                        <a:pt x="257514" y="0"/>
                      </a:lnTo>
                      <a:lnTo>
                        <a:pt x="255469" y="4624"/>
                      </a:lnTo>
                      <a:lnTo>
                        <a:pt x="5068" y="557977"/>
                      </a:lnTo>
                      <a:lnTo>
                        <a:pt x="0" y="569092"/>
                      </a:lnTo>
                      <a:lnTo>
                        <a:pt x="81007" y="569092"/>
                      </a:lnTo>
                      <a:lnTo>
                        <a:pt x="83141" y="564468"/>
                      </a:lnTo>
                      <a:lnTo>
                        <a:pt x="146185" y="423973"/>
                      </a:lnTo>
                      <a:lnTo>
                        <a:pt x="434910" y="423973"/>
                      </a:lnTo>
                      <a:lnTo>
                        <a:pt x="497155" y="564468"/>
                      </a:lnTo>
                      <a:lnTo>
                        <a:pt x="499200" y="569092"/>
                      </a:lnTo>
                      <a:close/>
                      <a:moveTo>
                        <a:pt x="177485" y="352392"/>
                      </a:moveTo>
                      <a:lnTo>
                        <a:pt x="290859" y="99502"/>
                      </a:lnTo>
                      <a:lnTo>
                        <a:pt x="403522" y="352392"/>
                      </a:lnTo>
                      <a:lnTo>
                        <a:pt x="177574" y="352392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71330081-3558-DEA3-000F-4D461625EE55}"/>
                    </a:ext>
                  </a:extLst>
                </p:cNvPr>
                <p:cNvSpPr/>
                <p:nvPr/>
              </p:nvSpPr>
              <p:spPr>
                <a:xfrm>
                  <a:off x="5968056" y="2704898"/>
                  <a:ext cx="427085" cy="565179"/>
                </a:xfrm>
                <a:custGeom>
                  <a:avLst/>
                  <a:gdLst>
                    <a:gd name="connsiteX0" fmla="*/ 69980 w 427085"/>
                    <a:gd name="connsiteY0" fmla="*/ 565179 h 565179"/>
                    <a:gd name="connsiteX1" fmla="*/ 69980 w 427085"/>
                    <a:gd name="connsiteY1" fmla="*/ 565179 h 565179"/>
                    <a:gd name="connsiteX2" fmla="*/ 77806 w 427085"/>
                    <a:gd name="connsiteY2" fmla="*/ 565179 h 565179"/>
                    <a:gd name="connsiteX3" fmla="*/ 77806 w 427085"/>
                    <a:gd name="connsiteY3" fmla="*/ 371332 h 565179"/>
                    <a:gd name="connsiteX4" fmla="*/ 203361 w 427085"/>
                    <a:gd name="connsiteY4" fmla="*/ 371332 h 565179"/>
                    <a:gd name="connsiteX5" fmla="*/ 427086 w 427085"/>
                    <a:gd name="connsiteY5" fmla="*/ 183710 h 565179"/>
                    <a:gd name="connsiteX6" fmla="*/ 427086 w 427085"/>
                    <a:gd name="connsiteY6" fmla="*/ 182109 h 565179"/>
                    <a:gd name="connsiteX7" fmla="*/ 213498 w 427085"/>
                    <a:gd name="connsiteY7" fmla="*/ 0 h 565179"/>
                    <a:gd name="connsiteX8" fmla="*/ 0 w 427085"/>
                    <a:gd name="connsiteY8" fmla="*/ 0 h 565179"/>
                    <a:gd name="connsiteX9" fmla="*/ 0 w 427085"/>
                    <a:gd name="connsiteY9" fmla="*/ 565179 h 565179"/>
                    <a:gd name="connsiteX10" fmla="*/ 69891 w 427085"/>
                    <a:gd name="connsiteY10" fmla="*/ 565179 h 565179"/>
                    <a:gd name="connsiteX11" fmla="*/ 77806 w 427085"/>
                    <a:gd name="connsiteY11" fmla="*/ 73093 h 565179"/>
                    <a:gd name="connsiteX12" fmla="*/ 208874 w 427085"/>
                    <a:gd name="connsiteY12" fmla="*/ 73093 h 565179"/>
                    <a:gd name="connsiteX13" fmla="*/ 348480 w 427085"/>
                    <a:gd name="connsiteY13" fmla="*/ 184510 h 565179"/>
                    <a:gd name="connsiteX14" fmla="*/ 348480 w 427085"/>
                    <a:gd name="connsiteY14" fmla="*/ 186111 h 565179"/>
                    <a:gd name="connsiteX15" fmla="*/ 205673 w 427085"/>
                    <a:gd name="connsiteY15" fmla="*/ 299040 h 565179"/>
                    <a:gd name="connsiteX16" fmla="*/ 77806 w 427085"/>
                    <a:gd name="connsiteY16" fmla="*/ 299040 h 565179"/>
                    <a:gd name="connsiteX17" fmla="*/ 77806 w 427085"/>
                    <a:gd name="connsiteY17" fmla="*/ 73093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27085" h="565179">
                      <a:moveTo>
                        <a:pt x="69980" y="565179"/>
                      </a:moveTo>
                      <a:lnTo>
                        <a:pt x="69980" y="565179"/>
                      </a:lnTo>
                      <a:cubicBezTo>
                        <a:pt x="69980" y="565179"/>
                        <a:pt x="77806" y="565179"/>
                        <a:pt x="77806" y="565179"/>
                      </a:cubicBezTo>
                      <a:lnTo>
                        <a:pt x="77806" y="371332"/>
                      </a:lnTo>
                      <a:lnTo>
                        <a:pt x="203361" y="371332"/>
                      </a:lnTo>
                      <a:cubicBezTo>
                        <a:pt x="314779" y="371332"/>
                        <a:pt x="427086" y="313356"/>
                        <a:pt x="427086" y="183710"/>
                      </a:cubicBezTo>
                      <a:lnTo>
                        <a:pt x="427086" y="182109"/>
                      </a:lnTo>
                      <a:cubicBezTo>
                        <a:pt x="427086" y="71492"/>
                        <a:pt x="343234" y="0"/>
                        <a:pt x="213498" y="0"/>
                      </a:cubicBezTo>
                      <a:lnTo>
                        <a:pt x="0" y="0"/>
                      </a:lnTo>
                      <a:lnTo>
                        <a:pt x="0" y="565179"/>
                      </a:lnTo>
                      <a:lnTo>
                        <a:pt x="69891" y="565179"/>
                      </a:lnTo>
                      <a:close/>
                      <a:moveTo>
                        <a:pt x="77806" y="73093"/>
                      </a:moveTo>
                      <a:lnTo>
                        <a:pt x="208874" y="73093"/>
                      </a:lnTo>
                      <a:cubicBezTo>
                        <a:pt x="297617" y="73093"/>
                        <a:pt x="348480" y="113729"/>
                        <a:pt x="348480" y="184510"/>
                      </a:cubicBezTo>
                      <a:lnTo>
                        <a:pt x="348480" y="186111"/>
                      </a:lnTo>
                      <a:cubicBezTo>
                        <a:pt x="348480" y="254669"/>
                        <a:pt x="292460" y="299040"/>
                        <a:pt x="205673" y="299040"/>
                      </a:cubicBezTo>
                      <a:lnTo>
                        <a:pt x="77806" y="299040"/>
                      </a:lnTo>
                      <a:lnTo>
                        <a:pt x="77806" y="73093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54293265-3E8C-8A1F-C002-8E8201B47AD3}"/>
                    </a:ext>
                  </a:extLst>
                </p:cNvPr>
                <p:cNvSpPr/>
                <p:nvPr/>
              </p:nvSpPr>
              <p:spPr>
                <a:xfrm>
                  <a:off x="7393809" y="2704898"/>
                  <a:ext cx="77805" cy="565179"/>
                </a:xfrm>
                <a:custGeom>
                  <a:avLst/>
                  <a:gdLst>
                    <a:gd name="connsiteX0" fmla="*/ 7914 w 77805"/>
                    <a:gd name="connsiteY0" fmla="*/ 0 h 565179"/>
                    <a:gd name="connsiteX1" fmla="*/ 0 w 77805"/>
                    <a:gd name="connsiteY1" fmla="*/ 0 h 565179"/>
                    <a:gd name="connsiteX2" fmla="*/ 0 w 77805"/>
                    <a:gd name="connsiteY2" fmla="*/ 7914 h 565179"/>
                    <a:gd name="connsiteX3" fmla="*/ 0 w 77805"/>
                    <a:gd name="connsiteY3" fmla="*/ 557354 h 565179"/>
                    <a:gd name="connsiteX4" fmla="*/ 0 w 77805"/>
                    <a:gd name="connsiteY4" fmla="*/ 565179 h 565179"/>
                    <a:gd name="connsiteX5" fmla="*/ 7914 w 77805"/>
                    <a:gd name="connsiteY5" fmla="*/ 565179 h 565179"/>
                    <a:gd name="connsiteX6" fmla="*/ 69980 w 77805"/>
                    <a:gd name="connsiteY6" fmla="*/ 565179 h 565179"/>
                    <a:gd name="connsiteX7" fmla="*/ 77806 w 77805"/>
                    <a:gd name="connsiteY7" fmla="*/ 565179 h 565179"/>
                    <a:gd name="connsiteX8" fmla="*/ 77806 w 77805"/>
                    <a:gd name="connsiteY8" fmla="*/ 557354 h 565179"/>
                    <a:gd name="connsiteX9" fmla="*/ 77806 w 77805"/>
                    <a:gd name="connsiteY9" fmla="*/ 7914 h 565179"/>
                    <a:gd name="connsiteX10" fmla="*/ 77806 w 77805"/>
                    <a:gd name="connsiteY10" fmla="*/ 0 h 565179"/>
                    <a:gd name="connsiteX11" fmla="*/ 69980 w 77805"/>
                    <a:gd name="connsiteY11" fmla="*/ 0 h 565179"/>
                    <a:gd name="connsiteX12" fmla="*/ 7914 w 77805"/>
                    <a:gd name="connsiteY12" fmla="*/ 0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7805" h="565179">
                      <a:moveTo>
                        <a:pt x="7914" y="0"/>
                      </a:moveTo>
                      <a:lnTo>
                        <a:pt x="0" y="0"/>
                      </a:lnTo>
                      <a:lnTo>
                        <a:pt x="0" y="7914"/>
                      </a:lnTo>
                      <a:lnTo>
                        <a:pt x="0" y="557354"/>
                      </a:lnTo>
                      <a:lnTo>
                        <a:pt x="0" y="565179"/>
                      </a:lnTo>
                      <a:lnTo>
                        <a:pt x="7914" y="565179"/>
                      </a:lnTo>
                      <a:lnTo>
                        <a:pt x="69980" y="565179"/>
                      </a:lnTo>
                      <a:lnTo>
                        <a:pt x="77806" y="565179"/>
                      </a:lnTo>
                      <a:lnTo>
                        <a:pt x="77806" y="557354"/>
                      </a:lnTo>
                      <a:lnTo>
                        <a:pt x="77806" y="7914"/>
                      </a:lnTo>
                      <a:lnTo>
                        <a:pt x="77806" y="0"/>
                      </a:lnTo>
                      <a:lnTo>
                        <a:pt x="69980" y="0"/>
                      </a:lnTo>
                      <a:lnTo>
                        <a:pt x="7914" y="0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BD84E502-1FF8-9A6B-1CCD-C0DDF9A3080A}"/>
                    </a:ext>
                  </a:extLst>
                </p:cNvPr>
                <p:cNvSpPr/>
                <p:nvPr/>
              </p:nvSpPr>
              <p:spPr>
                <a:xfrm>
                  <a:off x="8106063" y="2704809"/>
                  <a:ext cx="498577" cy="565268"/>
                </a:xfrm>
                <a:custGeom>
                  <a:avLst/>
                  <a:gdLst>
                    <a:gd name="connsiteX0" fmla="*/ 198649 w 498577"/>
                    <a:gd name="connsiteY0" fmla="*/ 565268 h 565268"/>
                    <a:gd name="connsiteX1" fmla="*/ 198649 w 498577"/>
                    <a:gd name="connsiteY1" fmla="*/ 565268 h 565268"/>
                    <a:gd name="connsiteX2" fmla="*/ 498578 w 498577"/>
                    <a:gd name="connsiteY2" fmla="*/ 282679 h 565268"/>
                    <a:gd name="connsiteX3" fmla="*/ 498578 w 498577"/>
                    <a:gd name="connsiteY3" fmla="*/ 281078 h 565268"/>
                    <a:gd name="connsiteX4" fmla="*/ 198649 w 498577"/>
                    <a:gd name="connsiteY4" fmla="*/ 0 h 565268"/>
                    <a:gd name="connsiteX5" fmla="*/ 0 w 498577"/>
                    <a:gd name="connsiteY5" fmla="*/ 0 h 565268"/>
                    <a:gd name="connsiteX6" fmla="*/ 0 w 498577"/>
                    <a:gd name="connsiteY6" fmla="*/ 565179 h 565268"/>
                    <a:gd name="connsiteX7" fmla="*/ 198649 w 498577"/>
                    <a:gd name="connsiteY7" fmla="*/ 565179 h 565268"/>
                    <a:gd name="connsiteX8" fmla="*/ 77895 w 498577"/>
                    <a:gd name="connsiteY8" fmla="*/ 73182 h 565268"/>
                    <a:gd name="connsiteX9" fmla="*/ 198649 w 498577"/>
                    <a:gd name="connsiteY9" fmla="*/ 73182 h 565268"/>
                    <a:gd name="connsiteX10" fmla="*/ 418372 w 498577"/>
                    <a:gd name="connsiteY10" fmla="*/ 282679 h 565268"/>
                    <a:gd name="connsiteX11" fmla="*/ 418372 w 498577"/>
                    <a:gd name="connsiteY11" fmla="*/ 284279 h 565268"/>
                    <a:gd name="connsiteX12" fmla="*/ 198649 w 498577"/>
                    <a:gd name="connsiteY12" fmla="*/ 492175 h 565268"/>
                    <a:gd name="connsiteX13" fmla="*/ 77895 w 498577"/>
                    <a:gd name="connsiteY13" fmla="*/ 492175 h 565268"/>
                    <a:gd name="connsiteX14" fmla="*/ 77895 w 498577"/>
                    <a:gd name="connsiteY14" fmla="*/ 73182 h 5652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98577" h="565268">
                      <a:moveTo>
                        <a:pt x="198649" y="565268"/>
                      </a:moveTo>
                      <a:lnTo>
                        <a:pt x="198649" y="565268"/>
                      </a:lnTo>
                      <a:cubicBezTo>
                        <a:pt x="372488" y="565268"/>
                        <a:pt x="498578" y="446559"/>
                        <a:pt x="498578" y="282679"/>
                      </a:cubicBezTo>
                      <a:lnTo>
                        <a:pt x="498578" y="281078"/>
                      </a:lnTo>
                      <a:cubicBezTo>
                        <a:pt x="498578" y="118175"/>
                        <a:pt x="372488" y="0"/>
                        <a:pt x="198649" y="0"/>
                      </a:cubicBezTo>
                      <a:lnTo>
                        <a:pt x="0" y="0"/>
                      </a:lnTo>
                      <a:lnTo>
                        <a:pt x="0" y="565179"/>
                      </a:lnTo>
                      <a:lnTo>
                        <a:pt x="198649" y="565179"/>
                      </a:lnTo>
                      <a:close/>
                      <a:moveTo>
                        <a:pt x="77895" y="73182"/>
                      </a:moveTo>
                      <a:lnTo>
                        <a:pt x="198649" y="73182"/>
                      </a:lnTo>
                      <a:cubicBezTo>
                        <a:pt x="328028" y="73182"/>
                        <a:pt x="418372" y="159346"/>
                        <a:pt x="418372" y="282679"/>
                      </a:cubicBezTo>
                      <a:lnTo>
                        <a:pt x="418372" y="284279"/>
                      </a:lnTo>
                      <a:cubicBezTo>
                        <a:pt x="418372" y="406634"/>
                        <a:pt x="328028" y="492175"/>
                        <a:pt x="198649" y="492175"/>
                      </a:cubicBezTo>
                      <a:lnTo>
                        <a:pt x="77895" y="492175"/>
                      </a:lnTo>
                      <a:lnTo>
                        <a:pt x="77895" y="73182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1A37C932-A211-6AFC-5F38-1880BE3D557A}"/>
                    </a:ext>
                  </a:extLst>
                </p:cNvPr>
                <p:cNvSpPr/>
                <p:nvPr/>
              </p:nvSpPr>
              <p:spPr>
                <a:xfrm>
                  <a:off x="6979261" y="2704898"/>
                  <a:ext cx="326160" cy="565179"/>
                </a:xfrm>
                <a:custGeom>
                  <a:avLst/>
                  <a:gdLst>
                    <a:gd name="connsiteX0" fmla="*/ 318247 w 326160"/>
                    <a:gd name="connsiteY0" fmla="*/ 565179 h 565179"/>
                    <a:gd name="connsiteX1" fmla="*/ 326161 w 326160"/>
                    <a:gd name="connsiteY1" fmla="*/ 565179 h 565179"/>
                    <a:gd name="connsiteX2" fmla="*/ 326161 w 326160"/>
                    <a:gd name="connsiteY2" fmla="*/ 557354 h 565179"/>
                    <a:gd name="connsiteX3" fmla="*/ 326161 w 326160"/>
                    <a:gd name="connsiteY3" fmla="*/ 500089 h 565179"/>
                    <a:gd name="connsiteX4" fmla="*/ 326161 w 326160"/>
                    <a:gd name="connsiteY4" fmla="*/ 492175 h 565179"/>
                    <a:gd name="connsiteX5" fmla="*/ 318247 w 326160"/>
                    <a:gd name="connsiteY5" fmla="*/ 492175 h 565179"/>
                    <a:gd name="connsiteX6" fmla="*/ 77806 w 326160"/>
                    <a:gd name="connsiteY6" fmla="*/ 492175 h 565179"/>
                    <a:gd name="connsiteX7" fmla="*/ 77806 w 326160"/>
                    <a:gd name="connsiteY7" fmla="*/ 7914 h 565179"/>
                    <a:gd name="connsiteX8" fmla="*/ 77806 w 326160"/>
                    <a:gd name="connsiteY8" fmla="*/ 0 h 565179"/>
                    <a:gd name="connsiteX9" fmla="*/ 69891 w 326160"/>
                    <a:gd name="connsiteY9" fmla="*/ 0 h 565179"/>
                    <a:gd name="connsiteX10" fmla="*/ 7914 w 326160"/>
                    <a:gd name="connsiteY10" fmla="*/ 0 h 565179"/>
                    <a:gd name="connsiteX11" fmla="*/ 0 w 326160"/>
                    <a:gd name="connsiteY11" fmla="*/ 0 h 565179"/>
                    <a:gd name="connsiteX12" fmla="*/ 0 w 326160"/>
                    <a:gd name="connsiteY12" fmla="*/ 7914 h 565179"/>
                    <a:gd name="connsiteX13" fmla="*/ 0 w 326160"/>
                    <a:gd name="connsiteY13" fmla="*/ 557354 h 565179"/>
                    <a:gd name="connsiteX14" fmla="*/ 0 w 326160"/>
                    <a:gd name="connsiteY14" fmla="*/ 565179 h 565179"/>
                    <a:gd name="connsiteX15" fmla="*/ 7914 w 326160"/>
                    <a:gd name="connsiteY15" fmla="*/ 565179 h 565179"/>
                    <a:gd name="connsiteX16" fmla="*/ 318247 w 326160"/>
                    <a:gd name="connsiteY16" fmla="*/ 565179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26160" h="565179">
                      <a:moveTo>
                        <a:pt x="318247" y="565179"/>
                      </a:moveTo>
                      <a:lnTo>
                        <a:pt x="326161" y="565179"/>
                      </a:lnTo>
                      <a:lnTo>
                        <a:pt x="326161" y="557354"/>
                      </a:lnTo>
                      <a:lnTo>
                        <a:pt x="326161" y="500089"/>
                      </a:lnTo>
                      <a:lnTo>
                        <a:pt x="326161" y="492175"/>
                      </a:lnTo>
                      <a:lnTo>
                        <a:pt x="318247" y="492175"/>
                      </a:lnTo>
                      <a:lnTo>
                        <a:pt x="77806" y="492175"/>
                      </a:lnTo>
                      <a:lnTo>
                        <a:pt x="77806" y="7914"/>
                      </a:lnTo>
                      <a:lnTo>
                        <a:pt x="77806" y="0"/>
                      </a:lnTo>
                      <a:lnTo>
                        <a:pt x="69891" y="0"/>
                      </a:lnTo>
                      <a:lnTo>
                        <a:pt x="7914" y="0"/>
                      </a:lnTo>
                      <a:lnTo>
                        <a:pt x="0" y="0"/>
                      </a:lnTo>
                      <a:lnTo>
                        <a:pt x="0" y="7914"/>
                      </a:lnTo>
                      <a:lnTo>
                        <a:pt x="0" y="557354"/>
                      </a:lnTo>
                      <a:lnTo>
                        <a:pt x="0" y="565179"/>
                      </a:lnTo>
                      <a:lnTo>
                        <a:pt x="7914" y="565179"/>
                      </a:lnTo>
                      <a:lnTo>
                        <a:pt x="318247" y="565179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EFFA7DF8-AF2D-E71E-5C38-41B14BA89888}"/>
                    </a:ext>
                  </a:extLst>
                </p:cNvPr>
                <p:cNvSpPr/>
                <p:nvPr/>
              </p:nvSpPr>
              <p:spPr>
                <a:xfrm>
                  <a:off x="6474815" y="2704898"/>
                  <a:ext cx="427085" cy="565179"/>
                </a:xfrm>
                <a:custGeom>
                  <a:avLst/>
                  <a:gdLst>
                    <a:gd name="connsiteX0" fmla="*/ 213498 w 427085"/>
                    <a:gd name="connsiteY0" fmla="*/ 0 h 565179"/>
                    <a:gd name="connsiteX1" fmla="*/ 0 w 427085"/>
                    <a:gd name="connsiteY1" fmla="*/ 0 h 565179"/>
                    <a:gd name="connsiteX2" fmla="*/ 0 w 427085"/>
                    <a:gd name="connsiteY2" fmla="*/ 565179 h 565179"/>
                    <a:gd name="connsiteX3" fmla="*/ 77895 w 427085"/>
                    <a:gd name="connsiteY3" fmla="*/ 565179 h 565179"/>
                    <a:gd name="connsiteX4" fmla="*/ 77895 w 427085"/>
                    <a:gd name="connsiteY4" fmla="*/ 371332 h 565179"/>
                    <a:gd name="connsiteX5" fmla="*/ 203361 w 427085"/>
                    <a:gd name="connsiteY5" fmla="*/ 371332 h 565179"/>
                    <a:gd name="connsiteX6" fmla="*/ 427086 w 427085"/>
                    <a:gd name="connsiteY6" fmla="*/ 183710 h 565179"/>
                    <a:gd name="connsiteX7" fmla="*/ 427086 w 427085"/>
                    <a:gd name="connsiteY7" fmla="*/ 182109 h 565179"/>
                    <a:gd name="connsiteX8" fmla="*/ 213498 w 427085"/>
                    <a:gd name="connsiteY8" fmla="*/ 0 h 565179"/>
                    <a:gd name="connsiteX9" fmla="*/ 348391 w 427085"/>
                    <a:gd name="connsiteY9" fmla="*/ 186111 h 565179"/>
                    <a:gd name="connsiteX10" fmla="*/ 205584 w 427085"/>
                    <a:gd name="connsiteY10" fmla="*/ 299040 h 565179"/>
                    <a:gd name="connsiteX11" fmla="*/ 77717 w 427085"/>
                    <a:gd name="connsiteY11" fmla="*/ 299040 h 565179"/>
                    <a:gd name="connsiteX12" fmla="*/ 77717 w 427085"/>
                    <a:gd name="connsiteY12" fmla="*/ 73093 h 565179"/>
                    <a:gd name="connsiteX13" fmla="*/ 208697 w 427085"/>
                    <a:gd name="connsiteY13" fmla="*/ 73093 h 565179"/>
                    <a:gd name="connsiteX14" fmla="*/ 348302 w 427085"/>
                    <a:gd name="connsiteY14" fmla="*/ 184510 h 565179"/>
                    <a:gd name="connsiteX15" fmla="*/ 348302 w 427085"/>
                    <a:gd name="connsiteY15" fmla="*/ 186111 h 5651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427085" h="565179">
                      <a:moveTo>
                        <a:pt x="213498" y="0"/>
                      </a:moveTo>
                      <a:lnTo>
                        <a:pt x="0" y="0"/>
                      </a:lnTo>
                      <a:lnTo>
                        <a:pt x="0" y="565179"/>
                      </a:lnTo>
                      <a:lnTo>
                        <a:pt x="77895" y="565179"/>
                      </a:lnTo>
                      <a:lnTo>
                        <a:pt x="77895" y="371332"/>
                      </a:lnTo>
                      <a:lnTo>
                        <a:pt x="203361" y="371332"/>
                      </a:lnTo>
                      <a:cubicBezTo>
                        <a:pt x="314779" y="371332"/>
                        <a:pt x="427086" y="313356"/>
                        <a:pt x="427086" y="183710"/>
                      </a:cubicBezTo>
                      <a:lnTo>
                        <a:pt x="427086" y="182109"/>
                      </a:lnTo>
                      <a:cubicBezTo>
                        <a:pt x="427086" y="71492"/>
                        <a:pt x="343234" y="0"/>
                        <a:pt x="213498" y="0"/>
                      </a:cubicBezTo>
                      <a:close/>
                      <a:moveTo>
                        <a:pt x="348391" y="186111"/>
                      </a:moveTo>
                      <a:cubicBezTo>
                        <a:pt x="348391" y="254669"/>
                        <a:pt x="292371" y="299040"/>
                        <a:pt x="205584" y="299040"/>
                      </a:cubicBezTo>
                      <a:lnTo>
                        <a:pt x="77717" y="299040"/>
                      </a:lnTo>
                      <a:lnTo>
                        <a:pt x="77717" y="73093"/>
                      </a:lnTo>
                      <a:lnTo>
                        <a:pt x="208697" y="73093"/>
                      </a:lnTo>
                      <a:cubicBezTo>
                        <a:pt x="297439" y="73093"/>
                        <a:pt x="348302" y="113729"/>
                        <a:pt x="348302" y="184510"/>
                      </a:cubicBezTo>
                      <a:lnTo>
                        <a:pt x="348302" y="186111"/>
                      </a:lnTo>
                      <a:close/>
                    </a:path>
                  </a:pathLst>
                </a:custGeom>
                <a:solidFill>
                  <a:srgbClr val="347DA2"/>
                </a:solidFill>
                <a:ln w="889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grpSp>
              <p:nvGrpSpPr>
                <p:cNvPr id="46" name="Graphic 2">
                  <a:extLst>
                    <a:ext uri="{FF2B5EF4-FFF2-40B4-BE49-F238E27FC236}">
                      <a16:creationId xmlns:a16="http://schemas.microsoft.com/office/drawing/2014/main" id="{041F0279-2D02-951B-A504-90D3EE71E548}"/>
                    </a:ext>
                  </a:extLst>
                </p:cNvPr>
                <p:cNvGrpSpPr/>
                <p:nvPr/>
              </p:nvGrpSpPr>
              <p:grpSpPr>
                <a:xfrm>
                  <a:off x="8663862" y="3731841"/>
                  <a:ext cx="173661" cy="93277"/>
                  <a:chOff x="8663862" y="3731841"/>
                  <a:chExt cx="173661" cy="93277"/>
                </a:xfrm>
                <a:solidFill>
                  <a:srgbClr val="347DA2"/>
                </a:solidFill>
              </p:grpSpPr>
              <p:sp>
                <p:nvSpPr>
                  <p:cNvPr id="47" name="Freeform: Shape 46">
                    <a:extLst>
                      <a:ext uri="{FF2B5EF4-FFF2-40B4-BE49-F238E27FC236}">
                        <a16:creationId xmlns:a16="http://schemas.microsoft.com/office/drawing/2014/main" id="{A3B45EE4-0A57-F330-41B4-3AE7C23A810E}"/>
                      </a:ext>
                    </a:extLst>
                  </p:cNvPr>
                  <p:cNvSpPr/>
                  <p:nvPr/>
                </p:nvSpPr>
                <p:spPr>
                  <a:xfrm>
                    <a:off x="8663862" y="3731841"/>
                    <a:ext cx="70958" cy="93277"/>
                  </a:xfrm>
                  <a:custGeom>
                    <a:avLst/>
                    <a:gdLst>
                      <a:gd name="connsiteX0" fmla="*/ 41437 w 70958"/>
                      <a:gd name="connsiteY0" fmla="*/ 93278 h 93277"/>
                      <a:gd name="connsiteX1" fmla="*/ 29522 w 70958"/>
                      <a:gd name="connsiteY1" fmla="*/ 93278 h 93277"/>
                      <a:gd name="connsiteX2" fmla="*/ 29522 w 70958"/>
                      <a:gd name="connsiteY2" fmla="*/ 11204 h 93277"/>
                      <a:gd name="connsiteX3" fmla="*/ 0 w 70958"/>
                      <a:gd name="connsiteY3" fmla="*/ 11204 h 93277"/>
                      <a:gd name="connsiteX4" fmla="*/ 0 w 70958"/>
                      <a:gd name="connsiteY4" fmla="*/ 0 h 93277"/>
                      <a:gd name="connsiteX5" fmla="*/ 70958 w 70958"/>
                      <a:gd name="connsiteY5" fmla="*/ 0 h 93277"/>
                      <a:gd name="connsiteX6" fmla="*/ 70958 w 70958"/>
                      <a:gd name="connsiteY6" fmla="*/ 11204 h 93277"/>
                      <a:gd name="connsiteX7" fmla="*/ 41526 w 70958"/>
                      <a:gd name="connsiteY7" fmla="*/ 11204 h 93277"/>
                      <a:gd name="connsiteX8" fmla="*/ 41526 w 70958"/>
                      <a:gd name="connsiteY8" fmla="*/ 93278 h 93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70958" h="93277">
                        <a:moveTo>
                          <a:pt x="41437" y="93278"/>
                        </a:moveTo>
                        <a:lnTo>
                          <a:pt x="29522" y="93278"/>
                        </a:lnTo>
                        <a:lnTo>
                          <a:pt x="29522" y="11204"/>
                        </a:lnTo>
                        <a:lnTo>
                          <a:pt x="0" y="11204"/>
                        </a:lnTo>
                        <a:lnTo>
                          <a:pt x="0" y="0"/>
                        </a:lnTo>
                        <a:lnTo>
                          <a:pt x="70958" y="0"/>
                        </a:lnTo>
                        <a:lnTo>
                          <a:pt x="70958" y="11204"/>
                        </a:lnTo>
                        <a:lnTo>
                          <a:pt x="41526" y="11204"/>
                        </a:lnTo>
                        <a:lnTo>
                          <a:pt x="41526" y="93278"/>
                        </a:lnTo>
                        <a:close/>
                      </a:path>
                    </a:pathLst>
                  </a:custGeom>
                  <a:solidFill>
                    <a:srgbClr val="347DA2"/>
                  </a:solidFill>
                  <a:ln w="88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800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:a16="http://schemas.microsoft.com/office/drawing/2014/main" id="{68C6CFA3-60F0-D403-6D41-1EAF2C2825C6}"/>
                      </a:ext>
                    </a:extLst>
                  </p:cNvPr>
                  <p:cNvSpPr/>
                  <p:nvPr/>
                </p:nvSpPr>
                <p:spPr>
                  <a:xfrm>
                    <a:off x="8749492" y="3731930"/>
                    <a:ext cx="88031" cy="93188"/>
                  </a:xfrm>
                  <a:custGeom>
                    <a:avLst/>
                    <a:gdLst>
                      <a:gd name="connsiteX0" fmla="*/ 77717 w 88031"/>
                      <a:gd name="connsiteY0" fmla="*/ 93189 h 93188"/>
                      <a:gd name="connsiteX1" fmla="*/ 77538 w 88031"/>
                      <a:gd name="connsiteY1" fmla="*/ 13960 h 93188"/>
                      <a:gd name="connsiteX2" fmla="*/ 77360 w 88031"/>
                      <a:gd name="connsiteY2" fmla="*/ 13960 h 93188"/>
                      <a:gd name="connsiteX3" fmla="*/ 48195 w 88031"/>
                      <a:gd name="connsiteY3" fmla="*/ 93189 h 93188"/>
                      <a:gd name="connsiteX4" fmla="*/ 39036 w 88031"/>
                      <a:gd name="connsiteY4" fmla="*/ 93189 h 93188"/>
                      <a:gd name="connsiteX5" fmla="*/ 10404 w 88031"/>
                      <a:gd name="connsiteY5" fmla="*/ 14672 h 93188"/>
                      <a:gd name="connsiteX6" fmla="*/ 10226 w 88031"/>
                      <a:gd name="connsiteY6" fmla="*/ 14672 h 93188"/>
                      <a:gd name="connsiteX7" fmla="*/ 9870 w 88031"/>
                      <a:gd name="connsiteY7" fmla="*/ 93189 h 93188"/>
                      <a:gd name="connsiteX8" fmla="*/ 0 w 88031"/>
                      <a:gd name="connsiteY8" fmla="*/ 93189 h 93188"/>
                      <a:gd name="connsiteX9" fmla="*/ 355 w 88031"/>
                      <a:gd name="connsiteY9" fmla="*/ 0 h 93188"/>
                      <a:gd name="connsiteX10" fmla="*/ 15917 w 88031"/>
                      <a:gd name="connsiteY10" fmla="*/ 0 h 93188"/>
                      <a:gd name="connsiteX11" fmla="*/ 43660 w 88031"/>
                      <a:gd name="connsiteY11" fmla="*/ 75849 h 93188"/>
                      <a:gd name="connsiteX12" fmla="*/ 43838 w 88031"/>
                      <a:gd name="connsiteY12" fmla="*/ 75849 h 93188"/>
                      <a:gd name="connsiteX13" fmla="*/ 71936 w 88031"/>
                      <a:gd name="connsiteY13" fmla="*/ 0 h 93188"/>
                      <a:gd name="connsiteX14" fmla="*/ 87853 w 88031"/>
                      <a:gd name="connsiteY14" fmla="*/ 0 h 93188"/>
                      <a:gd name="connsiteX15" fmla="*/ 88031 w 88031"/>
                      <a:gd name="connsiteY15" fmla="*/ 93189 h 93188"/>
                      <a:gd name="connsiteX16" fmla="*/ 77717 w 88031"/>
                      <a:gd name="connsiteY16" fmla="*/ 93189 h 931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88031" h="93188">
                        <a:moveTo>
                          <a:pt x="77717" y="93189"/>
                        </a:moveTo>
                        <a:lnTo>
                          <a:pt x="77538" y="13960"/>
                        </a:lnTo>
                        <a:lnTo>
                          <a:pt x="77360" y="13960"/>
                        </a:lnTo>
                        <a:lnTo>
                          <a:pt x="48195" y="93189"/>
                        </a:lnTo>
                        <a:lnTo>
                          <a:pt x="39036" y="93189"/>
                        </a:lnTo>
                        <a:lnTo>
                          <a:pt x="10404" y="14672"/>
                        </a:lnTo>
                        <a:lnTo>
                          <a:pt x="10226" y="14672"/>
                        </a:lnTo>
                        <a:lnTo>
                          <a:pt x="9870" y="93189"/>
                        </a:lnTo>
                        <a:lnTo>
                          <a:pt x="0" y="93189"/>
                        </a:lnTo>
                        <a:lnTo>
                          <a:pt x="355" y="0"/>
                        </a:lnTo>
                        <a:lnTo>
                          <a:pt x="15917" y="0"/>
                        </a:lnTo>
                        <a:lnTo>
                          <a:pt x="43660" y="75849"/>
                        </a:lnTo>
                        <a:lnTo>
                          <a:pt x="43838" y="75849"/>
                        </a:lnTo>
                        <a:lnTo>
                          <a:pt x="71936" y="0"/>
                        </a:lnTo>
                        <a:lnTo>
                          <a:pt x="87853" y="0"/>
                        </a:lnTo>
                        <a:lnTo>
                          <a:pt x="88031" y="93189"/>
                        </a:lnTo>
                        <a:lnTo>
                          <a:pt x="77717" y="93189"/>
                        </a:lnTo>
                        <a:close/>
                      </a:path>
                    </a:pathLst>
                  </a:custGeom>
                  <a:solidFill>
                    <a:srgbClr val="347DA2"/>
                  </a:solidFill>
                  <a:ln w="889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800"/>
                  </a:p>
                </p:txBody>
              </p:sp>
            </p:grpSp>
          </p:grpSp>
        </p:grpSp>
        <p:grpSp>
          <p:nvGrpSpPr>
            <p:cNvPr id="49" name="Graphic 2">
              <a:extLst>
                <a:ext uri="{FF2B5EF4-FFF2-40B4-BE49-F238E27FC236}">
                  <a16:creationId xmlns:a16="http://schemas.microsoft.com/office/drawing/2014/main" id="{F5858C4E-65E8-FE0E-ADC4-F67882724093}"/>
                </a:ext>
              </a:extLst>
            </p:cNvPr>
            <p:cNvGrpSpPr/>
            <p:nvPr/>
          </p:nvGrpSpPr>
          <p:grpSpPr>
            <a:xfrm>
              <a:off x="3635403" y="2700985"/>
              <a:ext cx="1132937" cy="1124044"/>
              <a:chOff x="3635403" y="2700985"/>
              <a:chExt cx="1132937" cy="1124044"/>
            </a:xfrm>
            <a:solidFill>
              <a:srgbClr val="FFFFFF"/>
            </a:solidFill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D0C6934B-2B28-90FC-9829-3F2761AA05E5}"/>
                  </a:ext>
                </a:extLst>
              </p:cNvPr>
              <p:cNvSpPr/>
              <p:nvPr/>
            </p:nvSpPr>
            <p:spPr>
              <a:xfrm>
                <a:off x="3635403" y="3014164"/>
                <a:ext cx="812911" cy="810866"/>
              </a:xfrm>
              <a:custGeom>
                <a:avLst/>
                <a:gdLst>
                  <a:gd name="connsiteX0" fmla="*/ 732617 w 812911"/>
                  <a:gd name="connsiteY0" fmla="*/ 178 h 810866"/>
                  <a:gd name="connsiteX1" fmla="*/ 77628 w 812911"/>
                  <a:gd name="connsiteY1" fmla="*/ 0 h 810866"/>
                  <a:gd name="connsiteX2" fmla="*/ 0 w 812911"/>
                  <a:gd name="connsiteY2" fmla="*/ 78161 h 810866"/>
                  <a:gd name="connsiteX3" fmla="*/ 1067 w 812911"/>
                  <a:gd name="connsiteY3" fmla="*/ 78161 h 810866"/>
                  <a:gd name="connsiteX4" fmla="*/ 0 w 812911"/>
                  <a:gd name="connsiteY4" fmla="*/ 78339 h 810866"/>
                  <a:gd name="connsiteX5" fmla="*/ 0 w 812911"/>
                  <a:gd name="connsiteY5" fmla="*/ 419616 h 810866"/>
                  <a:gd name="connsiteX6" fmla="*/ 348924 w 812911"/>
                  <a:gd name="connsiteY6" fmla="*/ 807932 h 810866"/>
                  <a:gd name="connsiteX7" fmla="*/ 422817 w 812911"/>
                  <a:gd name="connsiteY7" fmla="*/ 732883 h 810866"/>
                  <a:gd name="connsiteX8" fmla="*/ 400232 w 812911"/>
                  <a:gd name="connsiteY8" fmla="*/ 732883 h 810866"/>
                  <a:gd name="connsiteX9" fmla="*/ 80117 w 812911"/>
                  <a:gd name="connsiteY9" fmla="*/ 419616 h 810866"/>
                  <a:gd name="connsiteX10" fmla="*/ 80117 w 812911"/>
                  <a:gd name="connsiteY10" fmla="*/ 78250 h 810866"/>
                  <a:gd name="connsiteX11" fmla="*/ 160324 w 812911"/>
                  <a:gd name="connsiteY11" fmla="*/ 78250 h 810866"/>
                  <a:gd name="connsiteX12" fmla="*/ 160146 w 812911"/>
                  <a:gd name="connsiteY12" fmla="*/ 419616 h 810866"/>
                  <a:gd name="connsiteX13" fmla="*/ 400232 w 812911"/>
                  <a:gd name="connsiteY13" fmla="*/ 654011 h 810866"/>
                  <a:gd name="connsiteX14" fmla="*/ 500712 w 812911"/>
                  <a:gd name="connsiteY14" fmla="*/ 654011 h 810866"/>
                  <a:gd name="connsiteX15" fmla="*/ 577984 w 812911"/>
                  <a:gd name="connsiteY15" fmla="*/ 575850 h 810866"/>
                  <a:gd name="connsiteX16" fmla="*/ 400232 w 812911"/>
                  <a:gd name="connsiteY16" fmla="*/ 575850 h 810866"/>
                  <a:gd name="connsiteX17" fmla="*/ 240530 w 812911"/>
                  <a:gd name="connsiteY17" fmla="*/ 419616 h 810866"/>
                  <a:gd name="connsiteX18" fmla="*/ 240530 w 812911"/>
                  <a:gd name="connsiteY18" fmla="*/ 78250 h 810866"/>
                  <a:gd name="connsiteX19" fmla="*/ 319936 w 812911"/>
                  <a:gd name="connsiteY19" fmla="*/ 78250 h 810866"/>
                  <a:gd name="connsiteX20" fmla="*/ 319936 w 812911"/>
                  <a:gd name="connsiteY20" fmla="*/ 419616 h 810866"/>
                  <a:gd name="connsiteX21" fmla="*/ 400232 w 812911"/>
                  <a:gd name="connsiteY21" fmla="*/ 497600 h 810866"/>
                  <a:gd name="connsiteX22" fmla="*/ 655256 w 812911"/>
                  <a:gd name="connsiteY22" fmla="*/ 497600 h 810866"/>
                  <a:gd name="connsiteX23" fmla="*/ 732439 w 812911"/>
                  <a:gd name="connsiteY23" fmla="*/ 419705 h 810866"/>
                  <a:gd name="connsiteX24" fmla="*/ 400232 w 812911"/>
                  <a:gd name="connsiteY24" fmla="*/ 419705 h 810866"/>
                  <a:gd name="connsiteX25" fmla="*/ 400232 w 812911"/>
                  <a:gd name="connsiteY25" fmla="*/ 78250 h 810866"/>
                  <a:gd name="connsiteX26" fmla="*/ 732706 w 812911"/>
                  <a:gd name="connsiteY26" fmla="*/ 78250 h 810866"/>
                  <a:gd name="connsiteX27" fmla="*/ 732706 w 812911"/>
                  <a:gd name="connsiteY27" fmla="*/ 810867 h 810866"/>
                  <a:gd name="connsiteX28" fmla="*/ 812912 w 812911"/>
                  <a:gd name="connsiteY28" fmla="*/ 810867 h 810866"/>
                  <a:gd name="connsiteX29" fmla="*/ 812912 w 812911"/>
                  <a:gd name="connsiteY29" fmla="*/ 78250 h 810866"/>
                  <a:gd name="connsiteX30" fmla="*/ 732706 w 812911"/>
                  <a:gd name="connsiteY30" fmla="*/ 89 h 81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12911" h="810866">
                    <a:moveTo>
                      <a:pt x="732617" y="178"/>
                    </a:moveTo>
                    <a:lnTo>
                      <a:pt x="77628" y="0"/>
                    </a:lnTo>
                    <a:lnTo>
                      <a:pt x="0" y="78161"/>
                    </a:lnTo>
                    <a:lnTo>
                      <a:pt x="1067" y="78161"/>
                    </a:lnTo>
                    <a:lnTo>
                      <a:pt x="0" y="78339"/>
                    </a:lnTo>
                    <a:lnTo>
                      <a:pt x="0" y="419616"/>
                    </a:lnTo>
                    <a:cubicBezTo>
                      <a:pt x="0" y="618620"/>
                      <a:pt x="151699" y="783390"/>
                      <a:pt x="348924" y="807932"/>
                    </a:cubicBezTo>
                    <a:lnTo>
                      <a:pt x="422817" y="732883"/>
                    </a:lnTo>
                    <a:lnTo>
                      <a:pt x="400232" y="732883"/>
                    </a:lnTo>
                    <a:cubicBezTo>
                      <a:pt x="223457" y="732794"/>
                      <a:pt x="80117" y="592211"/>
                      <a:pt x="80117" y="419616"/>
                    </a:cubicBezTo>
                    <a:lnTo>
                      <a:pt x="80117" y="78250"/>
                    </a:lnTo>
                    <a:lnTo>
                      <a:pt x="160324" y="78250"/>
                    </a:lnTo>
                    <a:lnTo>
                      <a:pt x="160146" y="419616"/>
                    </a:lnTo>
                    <a:cubicBezTo>
                      <a:pt x="160146" y="548996"/>
                      <a:pt x="267651" y="654011"/>
                      <a:pt x="400232" y="654011"/>
                    </a:cubicBezTo>
                    <a:lnTo>
                      <a:pt x="500712" y="654011"/>
                    </a:lnTo>
                    <a:lnTo>
                      <a:pt x="577984" y="575850"/>
                    </a:lnTo>
                    <a:lnTo>
                      <a:pt x="400232" y="575850"/>
                    </a:lnTo>
                    <a:cubicBezTo>
                      <a:pt x="311844" y="575850"/>
                      <a:pt x="240530" y="505869"/>
                      <a:pt x="240530" y="419616"/>
                    </a:cubicBezTo>
                    <a:lnTo>
                      <a:pt x="240530" y="78250"/>
                    </a:lnTo>
                    <a:lnTo>
                      <a:pt x="319936" y="78250"/>
                    </a:lnTo>
                    <a:lnTo>
                      <a:pt x="319936" y="419616"/>
                    </a:lnTo>
                    <a:cubicBezTo>
                      <a:pt x="320292" y="462743"/>
                      <a:pt x="355949" y="497600"/>
                      <a:pt x="400232" y="497600"/>
                    </a:cubicBezTo>
                    <a:lnTo>
                      <a:pt x="655256" y="497600"/>
                    </a:lnTo>
                    <a:lnTo>
                      <a:pt x="732439" y="419705"/>
                    </a:lnTo>
                    <a:lnTo>
                      <a:pt x="400232" y="419705"/>
                    </a:lnTo>
                    <a:lnTo>
                      <a:pt x="400232" y="78250"/>
                    </a:lnTo>
                    <a:lnTo>
                      <a:pt x="732706" y="78250"/>
                    </a:lnTo>
                    <a:lnTo>
                      <a:pt x="732706" y="810867"/>
                    </a:lnTo>
                    <a:lnTo>
                      <a:pt x="812912" y="810867"/>
                    </a:lnTo>
                    <a:lnTo>
                      <a:pt x="812912" y="78250"/>
                    </a:lnTo>
                    <a:cubicBezTo>
                      <a:pt x="812645" y="35035"/>
                      <a:pt x="776899" y="89"/>
                      <a:pt x="732706" y="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2175C58-5413-EB2B-AC01-A8B0DC86CCFE}"/>
                  </a:ext>
                </a:extLst>
              </p:cNvPr>
              <p:cNvSpPr/>
              <p:nvPr/>
            </p:nvSpPr>
            <p:spPr>
              <a:xfrm>
                <a:off x="3790302" y="2857574"/>
                <a:ext cx="817891" cy="967455"/>
              </a:xfrm>
              <a:custGeom>
                <a:avLst/>
                <a:gdLst>
                  <a:gd name="connsiteX0" fmla="*/ 577717 w 817891"/>
                  <a:gd name="connsiteY0" fmla="*/ 445 h 967455"/>
                  <a:gd name="connsiteX1" fmla="*/ 77361 w 817891"/>
                  <a:gd name="connsiteY1" fmla="*/ 0 h 967455"/>
                  <a:gd name="connsiteX2" fmla="*/ 0 w 817891"/>
                  <a:gd name="connsiteY2" fmla="*/ 78250 h 967455"/>
                  <a:gd name="connsiteX3" fmla="*/ 577806 w 817891"/>
                  <a:gd name="connsiteY3" fmla="*/ 78517 h 967455"/>
                  <a:gd name="connsiteX4" fmla="*/ 737507 w 817891"/>
                  <a:gd name="connsiteY4" fmla="*/ 234839 h 967455"/>
                  <a:gd name="connsiteX5" fmla="*/ 737507 w 817891"/>
                  <a:gd name="connsiteY5" fmla="*/ 967456 h 967455"/>
                  <a:gd name="connsiteX6" fmla="*/ 817625 w 817891"/>
                  <a:gd name="connsiteY6" fmla="*/ 967456 h 967455"/>
                  <a:gd name="connsiteX7" fmla="*/ 817892 w 817891"/>
                  <a:gd name="connsiteY7" fmla="*/ 234839 h 967455"/>
                  <a:gd name="connsiteX8" fmla="*/ 577895 w 817891"/>
                  <a:gd name="connsiteY8" fmla="*/ 356 h 967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17891" h="967455">
                    <a:moveTo>
                      <a:pt x="577717" y="445"/>
                    </a:moveTo>
                    <a:lnTo>
                      <a:pt x="77361" y="0"/>
                    </a:lnTo>
                    <a:lnTo>
                      <a:pt x="0" y="78250"/>
                    </a:lnTo>
                    <a:lnTo>
                      <a:pt x="577806" y="78517"/>
                    </a:lnTo>
                    <a:cubicBezTo>
                      <a:pt x="666104" y="78517"/>
                      <a:pt x="737507" y="148586"/>
                      <a:pt x="737507" y="234839"/>
                    </a:cubicBezTo>
                    <a:lnTo>
                      <a:pt x="737507" y="967456"/>
                    </a:lnTo>
                    <a:lnTo>
                      <a:pt x="817625" y="967456"/>
                    </a:lnTo>
                    <a:lnTo>
                      <a:pt x="817892" y="234839"/>
                    </a:lnTo>
                    <a:cubicBezTo>
                      <a:pt x="817892" y="105371"/>
                      <a:pt x="710387" y="356"/>
                      <a:pt x="577895" y="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88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12F1780-93B5-6709-5225-5C0EAE9E6529}"/>
                  </a:ext>
                </a:extLst>
              </p:cNvPr>
              <p:cNvSpPr/>
              <p:nvPr/>
            </p:nvSpPr>
            <p:spPr>
              <a:xfrm>
                <a:off x="3945113" y="2700985"/>
                <a:ext cx="823226" cy="1124044"/>
              </a:xfrm>
              <a:custGeom>
                <a:avLst/>
                <a:gdLst>
                  <a:gd name="connsiteX0" fmla="*/ 823138 w 823226"/>
                  <a:gd name="connsiteY0" fmla="*/ 1124045 h 1124044"/>
                  <a:gd name="connsiteX1" fmla="*/ 823138 w 823226"/>
                  <a:gd name="connsiteY1" fmla="*/ 391428 h 1124044"/>
                  <a:gd name="connsiteX2" fmla="*/ 422906 w 823226"/>
                  <a:gd name="connsiteY2" fmla="*/ 0 h 1124044"/>
                  <a:gd name="connsiteX3" fmla="*/ 77361 w 823226"/>
                  <a:gd name="connsiteY3" fmla="*/ 0 h 1124044"/>
                  <a:gd name="connsiteX4" fmla="*/ 0 w 823226"/>
                  <a:gd name="connsiteY4" fmla="*/ 78161 h 1124044"/>
                  <a:gd name="connsiteX5" fmla="*/ 422995 w 823226"/>
                  <a:gd name="connsiteY5" fmla="*/ 78161 h 1124044"/>
                  <a:gd name="connsiteX6" fmla="*/ 743020 w 823226"/>
                  <a:gd name="connsiteY6" fmla="*/ 391428 h 1124044"/>
                  <a:gd name="connsiteX7" fmla="*/ 743020 w 823226"/>
                  <a:gd name="connsiteY7" fmla="*/ 1124045 h 1124044"/>
                  <a:gd name="connsiteX8" fmla="*/ 823227 w 823226"/>
                  <a:gd name="connsiteY8" fmla="*/ 1124045 h 1124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23226" h="1124044">
                    <a:moveTo>
                      <a:pt x="823138" y="1124045"/>
                    </a:moveTo>
                    <a:lnTo>
                      <a:pt x="823138" y="391428"/>
                    </a:lnTo>
                    <a:cubicBezTo>
                      <a:pt x="823138" y="175618"/>
                      <a:pt x="643874" y="0"/>
                      <a:pt x="422906" y="0"/>
                    </a:cubicBezTo>
                    <a:lnTo>
                      <a:pt x="77361" y="0"/>
                    </a:lnTo>
                    <a:cubicBezTo>
                      <a:pt x="77361" y="0"/>
                      <a:pt x="0" y="78161"/>
                      <a:pt x="0" y="78161"/>
                    </a:cubicBezTo>
                    <a:lnTo>
                      <a:pt x="422995" y="78161"/>
                    </a:lnTo>
                    <a:cubicBezTo>
                      <a:pt x="599769" y="78250"/>
                      <a:pt x="743020" y="218745"/>
                      <a:pt x="743020" y="391428"/>
                    </a:cubicBezTo>
                    <a:lnTo>
                      <a:pt x="743020" y="1124045"/>
                    </a:lnTo>
                    <a:lnTo>
                      <a:pt x="823227" y="1124045"/>
                    </a:lnTo>
                    <a:close/>
                  </a:path>
                </a:pathLst>
              </a:custGeom>
              <a:solidFill>
                <a:srgbClr val="FFFFFF"/>
              </a:solidFill>
              <a:ln w="88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8167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704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94798" y="274640"/>
            <a:ext cx="1416103" cy="61642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513" y="274640"/>
            <a:ext cx="9939066" cy="6164261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884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03051" y="6577142"/>
            <a:ext cx="1682542" cy="164592"/>
          </a:xfrm>
          <a:prstGeom prst="rect">
            <a:avLst/>
          </a:prstGeom>
          <a:noFill/>
        </p:spPr>
        <p:txBody>
          <a:bodyPr wrap="none" anchor="ctr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dirty="0">
                <a:ln>
                  <a:noFill/>
                </a:ln>
                <a:solidFill>
                  <a:srgbClr val="6A73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|  Applied Materials Confidential</a:t>
            </a:r>
            <a:endParaRPr kumimoji="0" sz="800" b="0" i="0" u="none" strike="noStrike" kern="0" cap="none" spc="0" normalizeH="0" baseline="0" dirty="0">
              <a:ln>
                <a:noFill/>
              </a:ln>
              <a:solidFill>
                <a:srgbClr val="D2263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91" y="188440"/>
            <a:ext cx="11644487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91" y="886123"/>
            <a:ext cx="11644487" cy="5240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50023" y="6577142"/>
            <a:ext cx="976154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2694" y="6577142"/>
            <a:ext cx="3018306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6A737B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4392" y="6577142"/>
            <a:ext cx="729635" cy="164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6A737B"/>
                </a:solidFill>
              </a:defRPr>
            </a:lvl1pPr>
          </a:lstStyle>
          <a:p>
            <a:fld id="{D92B6165-2E63-41A3-8905-D7634EBC6D44}" type="slidenum">
              <a:rPr/>
              <a:pPr/>
              <a:t>‹#›</a:t>
            </a:fld>
            <a:endParaRPr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C2C51DF-734B-E5AA-984E-D18840C8AB2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22121" y="6498083"/>
            <a:ext cx="823174" cy="263365"/>
            <a:chOff x="3160712" y="2490787"/>
            <a:chExt cx="5865209" cy="1876996"/>
          </a:xfrm>
        </p:grpSpPr>
        <p:grpSp>
          <p:nvGrpSpPr>
            <p:cNvPr id="19" name="Graphic 16">
              <a:extLst>
                <a:ext uri="{FF2B5EF4-FFF2-40B4-BE49-F238E27FC236}">
                  <a16:creationId xmlns:a16="http://schemas.microsoft.com/office/drawing/2014/main" id="{DAFF9782-B45B-BB1D-E435-407D7D960B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60712" y="2490787"/>
              <a:ext cx="5865209" cy="1876996"/>
              <a:chOff x="3160712" y="2490787"/>
              <a:chExt cx="5865209" cy="1876996"/>
            </a:xfrm>
            <a:solidFill>
              <a:srgbClr val="6A737B"/>
            </a:solidFill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9621AFE-CD3E-0B77-773B-A27277954B43}"/>
                  </a:ext>
                </a:extLst>
              </p:cNvPr>
              <p:cNvSpPr/>
              <p:nvPr/>
            </p:nvSpPr>
            <p:spPr>
              <a:xfrm>
                <a:off x="3160712" y="2490787"/>
                <a:ext cx="1876996" cy="1876996"/>
              </a:xfrm>
              <a:custGeom>
                <a:avLst/>
                <a:gdLst>
                  <a:gd name="connsiteX0" fmla="*/ 938498 w 1876996"/>
                  <a:gd name="connsiteY0" fmla="*/ 0 h 1876996"/>
                  <a:gd name="connsiteX1" fmla="*/ 0 w 1876996"/>
                  <a:gd name="connsiteY1" fmla="*/ 938498 h 1876996"/>
                  <a:gd name="connsiteX2" fmla="*/ 938498 w 1876996"/>
                  <a:gd name="connsiteY2" fmla="*/ 1876997 h 1876996"/>
                  <a:gd name="connsiteX3" fmla="*/ 1876997 w 1876996"/>
                  <a:gd name="connsiteY3" fmla="*/ 938498 h 1876996"/>
                  <a:gd name="connsiteX4" fmla="*/ 938498 w 1876996"/>
                  <a:gd name="connsiteY4" fmla="*/ 0 h 18769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6996" h="1876996">
                    <a:moveTo>
                      <a:pt x="938498" y="0"/>
                    </a:moveTo>
                    <a:cubicBezTo>
                      <a:pt x="420148" y="0"/>
                      <a:pt x="0" y="420148"/>
                      <a:pt x="0" y="938498"/>
                    </a:cubicBezTo>
                    <a:cubicBezTo>
                      <a:pt x="0" y="1456849"/>
                      <a:pt x="420148" y="1876997"/>
                      <a:pt x="938498" y="1876997"/>
                    </a:cubicBezTo>
                    <a:cubicBezTo>
                      <a:pt x="1456849" y="1876997"/>
                      <a:pt x="1876997" y="1456849"/>
                      <a:pt x="1876997" y="938498"/>
                    </a:cubicBezTo>
                    <a:cubicBezTo>
                      <a:pt x="1876997" y="420148"/>
                      <a:pt x="1456754" y="0"/>
                      <a:pt x="938498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 dirty="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8FC1B629-B2A1-E0A9-3679-9DF78092B805}"/>
                  </a:ext>
                </a:extLst>
              </p:cNvPr>
              <p:cNvSpPr/>
              <p:nvPr/>
            </p:nvSpPr>
            <p:spPr>
              <a:xfrm>
                <a:off x="5257259" y="3546728"/>
                <a:ext cx="440150" cy="459104"/>
              </a:xfrm>
              <a:custGeom>
                <a:avLst/>
                <a:gdLst>
                  <a:gd name="connsiteX0" fmla="*/ 381095 w 440150"/>
                  <a:gd name="connsiteY0" fmla="*/ 0 h 459104"/>
                  <a:gd name="connsiteX1" fmla="*/ 381095 w 440150"/>
                  <a:gd name="connsiteY1" fmla="*/ 0 h 459104"/>
                  <a:gd name="connsiteX2" fmla="*/ 376523 w 440150"/>
                  <a:gd name="connsiteY2" fmla="*/ 0 h 459104"/>
                  <a:gd name="connsiteX3" fmla="*/ 374047 w 440150"/>
                  <a:gd name="connsiteY3" fmla="*/ 3810 h 459104"/>
                  <a:gd name="connsiteX4" fmla="*/ 220028 w 440150"/>
                  <a:gd name="connsiteY4" fmla="*/ 234315 h 459104"/>
                  <a:gd name="connsiteX5" fmla="*/ 66104 w 440150"/>
                  <a:gd name="connsiteY5" fmla="*/ 3810 h 459104"/>
                  <a:gd name="connsiteX6" fmla="*/ 63627 w 440150"/>
                  <a:gd name="connsiteY6" fmla="*/ 0 h 459104"/>
                  <a:gd name="connsiteX7" fmla="*/ 59055 w 440150"/>
                  <a:gd name="connsiteY7" fmla="*/ 0 h 459104"/>
                  <a:gd name="connsiteX8" fmla="*/ 8477 w 440150"/>
                  <a:gd name="connsiteY8" fmla="*/ 0 h 459104"/>
                  <a:gd name="connsiteX9" fmla="*/ 0 w 440150"/>
                  <a:gd name="connsiteY9" fmla="*/ 0 h 459104"/>
                  <a:gd name="connsiteX10" fmla="*/ 0 w 440150"/>
                  <a:gd name="connsiteY10" fmla="*/ 8477 h 459104"/>
                  <a:gd name="connsiteX11" fmla="*/ 0 w 440150"/>
                  <a:gd name="connsiteY11" fmla="*/ 450533 h 459104"/>
                  <a:gd name="connsiteX12" fmla="*/ 0 w 440150"/>
                  <a:gd name="connsiteY12" fmla="*/ 459010 h 459104"/>
                  <a:gd name="connsiteX13" fmla="*/ 8477 w 440150"/>
                  <a:gd name="connsiteY13" fmla="*/ 459010 h 459104"/>
                  <a:gd name="connsiteX14" fmla="*/ 57150 w 440150"/>
                  <a:gd name="connsiteY14" fmla="*/ 459010 h 459104"/>
                  <a:gd name="connsiteX15" fmla="*/ 65722 w 440150"/>
                  <a:gd name="connsiteY15" fmla="*/ 459010 h 459104"/>
                  <a:gd name="connsiteX16" fmla="*/ 65722 w 440150"/>
                  <a:gd name="connsiteY16" fmla="*/ 450533 h 459104"/>
                  <a:gd name="connsiteX17" fmla="*/ 65722 w 440150"/>
                  <a:gd name="connsiteY17" fmla="*/ 120872 h 459104"/>
                  <a:gd name="connsiteX18" fmla="*/ 211074 w 440150"/>
                  <a:gd name="connsiteY18" fmla="*/ 334137 h 459104"/>
                  <a:gd name="connsiteX19" fmla="*/ 213646 w 440150"/>
                  <a:gd name="connsiteY19" fmla="*/ 337852 h 459104"/>
                  <a:gd name="connsiteX20" fmla="*/ 218218 w 440150"/>
                  <a:gd name="connsiteY20" fmla="*/ 337852 h 459104"/>
                  <a:gd name="connsiteX21" fmla="*/ 220694 w 440150"/>
                  <a:gd name="connsiteY21" fmla="*/ 337852 h 459104"/>
                  <a:gd name="connsiteX22" fmla="*/ 225266 w 440150"/>
                  <a:gd name="connsiteY22" fmla="*/ 337852 h 459104"/>
                  <a:gd name="connsiteX23" fmla="*/ 227743 w 440150"/>
                  <a:gd name="connsiteY23" fmla="*/ 334137 h 459104"/>
                  <a:gd name="connsiteX24" fmla="*/ 373190 w 440150"/>
                  <a:gd name="connsiteY24" fmla="*/ 120301 h 459104"/>
                  <a:gd name="connsiteX25" fmla="*/ 373190 w 440150"/>
                  <a:gd name="connsiteY25" fmla="*/ 450533 h 459104"/>
                  <a:gd name="connsiteX26" fmla="*/ 373190 w 440150"/>
                  <a:gd name="connsiteY26" fmla="*/ 459105 h 459104"/>
                  <a:gd name="connsiteX27" fmla="*/ 381762 w 440150"/>
                  <a:gd name="connsiteY27" fmla="*/ 459105 h 459104"/>
                  <a:gd name="connsiteX28" fmla="*/ 431578 w 440150"/>
                  <a:gd name="connsiteY28" fmla="*/ 459105 h 459104"/>
                  <a:gd name="connsiteX29" fmla="*/ 440150 w 440150"/>
                  <a:gd name="connsiteY29" fmla="*/ 459105 h 459104"/>
                  <a:gd name="connsiteX30" fmla="*/ 440150 w 440150"/>
                  <a:gd name="connsiteY30" fmla="*/ 450533 h 459104"/>
                  <a:gd name="connsiteX31" fmla="*/ 440150 w 440150"/>
                  <a:gd name="connsiteY31" fmla="*/ 8573 h 459104"/>
                  <a:gd name="connsiteX32" fmla="*/ 440150 w 440150"/>
                  <a:gd name="connsiteY32" fmla="*/ 0 h 459104"/>
                  <a:gd name="connsiteX33" fmla="*/ 431578 w 440150"/>
                  <a:gd name="connsiteY33" fmla="*/ 0 h 459104"/>
                  <a:gd name="connsiteX34" fmla="*/ 381095 w 440150"/>
                  <a:gd name="connsiteY34" fmla="*/ 0 h 45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440150" h="459104">
                    <a:moveTo>
                      <a:pt x="381095" y="0"/>
                    </a:moveTo>
                    <a:lnTo>
                      <a:pt x="381095" y="0"/>
                    </a:lnTo>
                    <a:lnTo>
                      <a:pt x="376523" y="0"/>
                    </a:lnTo>
                    <a:lnTo>
                      <a:pt x="374047" y="3810"/>
                    </a:lnTo>
                    <a:lnTo>
                      <a:pt x="220028" y="234315"/>
                    </a:lnTo>
                    <a:lnTo>
                      <a:pt x="66104" y="3810"/>
                    </a:lnTo>
                    <a:lnTo>
                      <a:pt x="63627" y="0"/>
                    </a:lnTo>
                    <a:lnTo>
                      <a:pt x="59055" y="0"/>
                    </a:lnTo>
                    <a:lnTo>
                      <a:pt x="8477" y="0"/>
                    </a:lnTo>
                    <a:lnTo>
                      <a:pt x="0" y="0"/>
                    </a:lnTo>
                    <a:lnTo>
                      <a:pt x="0" y="8477"/>
                    </a:lnTo>
                    <a:lnTo>
                      <a:pt x="0" y="450533"/>
                    </a:lnTo>
                    <a:lnTo>
                      <a:pt x="0" y="459010"/>
                    </a:lnTo>
                    <a:lnTo>
                      <a:pt x="8477" y="459010"/>
                    </a:lnTo>
                    <a:lnTo>
                      <a:pt x="57150" y="459010"/>
                    </a:lnTo>
                    <a:lnTo>
                      <a:pt x="65722" y="459010"/>
                    </a:lnTo>
                    <a:lnTo>
                      <a:pt x="65722" y="450533"/>
                    </a:lnTo>
                    <a:lnTo>
                      <a:pt x="65722" y="120872"/>
                    </a:lnTo>
                    <a:lnTo>
                      <a:pt x="211074" y="334137"/>
                    </a:lnTo>
                    <a:lnTo>
                      <a:pt x="213646" y="337852"/>
                    </a:lnTo>
                    <a:lnTo>
                      <a:pt x="218218" y="337852"/>
                    </a:lnTo>
                    <a:lnTo>
                      <a:pt x="220694" y="337852"/>
                    </a:lnTo>
                    <a:lnTo>
                      <a:pt x="225266" y="337852"/>
                    </a:lnTo>
                    <a:lnTo>
                      <a:pt x="227743" y="334137"/>
                    </a:lnTo>
                    <a:lnTo>
                      <a:pt x="373190" y="120301"/>
                    </a:lnTo>
                    <a:lnTo>
                      <a:pt x="373190" y="450533"/>
                    </a:lnTo>
                    <a:lnTo>
                      <a:pt x="373190" y="459105"/>
                    </a:lnTo>
                    <a:lnTo>
                      <a:pt x="381762" y="459105"/>
                    </a:lnTo>
                    <a:lnTo>
                      <a:pt x="431578" y="459105"/>
                    </a:lnTo>
                    <a:lnTo>
                      <a:pt x="440150" y="459105"/>
                    </a:lnTo>
                    <a:lnTo>
                      <a:pt x="440150" y="450533"/>
                    </a:lnTo>
                    <a:lnTo>
                      <a:pt x="440150" y="8573"/>
                    </a:lnTo>
                    <a:lnTo>
                      <a:pt x="440150" y="0"/>
                    </a:lnTo>
                    <a:lnTo>
                      <a:pt x="431578" y="0"/>
                    </a:lnTo>
                    <a:lnTo>
                      <a:pt x="381095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AD15C6E-78CA-0503-300C-4EBD6696DD42}"/>
                  </a:ext>
                </a:extLst>
              </p:cNvPr>
              <p:cNvSpPr/>
              <p:nvPr/>
            </p:nvSpPr>
            <p:spPr>
              <a:xfrm>
                <a:off x="6162229" y="3546728"/>
                <a:ext cx="364331" cy="459009"/>
              </a:xfrm>
              <a:custGeom>
                <a:avLst/>
                <a:gdLst>
                  <a:gd name="connsiteX0" fmla="*/ 8477 w 364331"/>
                  <a:gd name="connsiteY0" fmla="*/ 0 h 459009"/>
                  <a:gd name="connsiteX1" fmla="*/ 0 w 364331"/>
                  <a:gd name="connsiteY1" fmla="*/ 0 h 459009"/>
                  <a:gd name="connsiteX2" fmla="*/ 0 w 364331"/>
                  <a:gd name="connsiteY2" fmla="*/ 8477 h 459009"/>
                  <a:gd name="connsiteX3" fmla="*/ 0 w 364331"/>
                  <a:gd name="connsiteY3" fmla="*/ 54578 h 459009"/>
                  <a:gd name="connsiteX4" fmla="*/ 0 w 364331"/>
                  <a:gd name="connsiteY4" fmla="*/ 63246 h 459009"/>
                  <a:gd name="connsiteX5" fmla="*/ 8477 w 364331"/>
                  <a:gd name="connsiteY5" fmla="*/ 63246 h 459009"/>
                  <a:gd name="connsiteX6" fmla="*/ 148304 w 364331"/>
                  <a:gd name="connsiteY6" fmla="*/ 63246 h 459009"/>
                  <a:gd name="connsiteX7" fmla="*/ 148304 w 364331"/>
                  <a:gd name="connsiteY7" fmla="*/ 450533 h 459009"/>
                  <a:gd name="connsiteX8" fmla="*/ 148304 w 364331"/>
                  <a:gd name="connsiteY8" fmla="*/ 459010 h 459009"/>
                  <a:gd name="connsiteX9" fmla="*/ 156781 w 364331"/>
                  <a:gd name="connsiteY9" fmla="*/ 459010 h 459009"/>
                  <a:gd name="connsiteX10" fmla="*/ 207454 w 364331"/>
                  <a:gd name="connsiteY10" fmla="*/ 459010 h 459009"/>
                  <a:gd name="connsiteX11" fmla="*/ 216027 w 364331"/>
                  <a:gd name="connsiteY11" fmla="*/ 459010 h 459009"/>
                  <a:gd name="connsiteX12" fmla="*/ 216027 w 364331"/>
                  <a:gd name="connsiteY12" fmla="*/ 450533 h 459009"/>
                  <a:gd name="connsiteX13" fmla="*/ 216027 w 364331"/>
                  <a:gd name="connsiteY13" fmla="*/ 63246 h 459009"/>
                  <a:gd name="connsiteX14" fmla="*/ 355854 w 364331"/>
                  <a:gd name="connsiteY14" fmla="*/ 63246 h 459009"/>
                  <a:gd name="connsiteX15" fmla="*/ 364331 w 364331"/>
                  <a:gd name="connsiteY15" fmla="*/ 63246 h 459009"/>
                  <a:gd name="connsiteX16" fmla="*/ 364331 w 364331"/>
                  <a:gd name="connsiteY16" fmla="*/ 54578 h 459009"/>
                  <a:gd name="connsiteX17" fmla="*/ 364331 w 364331"/>
                  <a:gd name="connsiteY17" fmla="*/ 8477 h 459009"/>
                  <a:gd name="connsiteX18" fmla="*/ 364331 w 364331"/>
                  <a:gd name="connsiteY18" fmla="*/ 0 h 459009"/>
                  <a:gd name="connsiteX19" fmla="*/ 355854 w 364331"/>
                  <a:gd name="connsiteY19" fmla="*/ 0 h 459009"/>
                  <a:gd name="connsiteX20" fmla="*/ 8477 w 364331"/>
                  <a:gd name="connsiteY20" fmla="*/ 0 h 459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64331" h="459009">
                    <a:moveTo>
                      <a:pt x="8477" y="0"/>
                    </a:moveTo>
                    <a:lnTo>
                      <a:pt x="0" y="0"/>
                    </a:lnTo>
                    <a:lnTo>
                      <a:pt x="0" y="8477"/>
                    </a:lnTo>
                    <a:lnTo>
                      <a:pt x="0" y="54578"/>
                    </a:lnTo>
                    <a:lnTo>
                      <a:pt x="0" y="63246"/>
                    </a:lnTo>
                    <a:lnTo>
                      <a:pt x="8477" y="63246"/>
                    </a:lnTo>
                    <a:lnTo>
                      <a:pt x="148304" y="63246"/>
                    </a:lnTo>
                    <a:lnTo>
                      <a:pt x="148304" y="450533"/>
                    </a:lnTo>
                    <a:lnTo>
                      <a:pt x="148304" y="459010"/>
                    </a:lnTo>
                    <a:lnTo>
                      <a:pt x="156781" y="459010"/>
                    </a:lnTo>
                    <a:lnTo>
                      <a:pt x="207454" y="459010"/>
                    </a:lnTo>
                    <a:lnTo>
                      <a:pt x="216027" y="459010"/>
                    </a:lnTo>
                    <a:lnTo>
                      <a:pt x="216027" y="450533"/>
                    </a:lnTo>
                    <a:lnTo>
                      <a:pt x="216027" y="63246"/>
                    </a:lnTo>
                    <a:lnTo>
                      <a:pt x="355854" y="63246"/>
                    </a:lnTo>
                    <a:lnTo>
                      <a:pt x="364331" y="63246"/>
                    </a:lnTo>
                    <a:lnTo>
                      <a:pt x="364331" y="54578"/>
                    </a:lnTo>
                    <a:lnTo>
                      <a:pt x="364331" y="8477"/>
                    </a:lnTo>
                    <a:lnTo>
                      <a:pt x="364331" y="0"/>
                    </a:lnTo>
                    <a:lnTo>
                      <a:pt x="355854" y="0"/>
                    </a:lnTo>
                    <a:lnTo>
                      <a:pt x="8477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DBE23EA8-ABE4-4887-D4B7-37D220D34C7B}"/>
                  </a:ext>
                </a:extLst>
              </p:cNvPr>
              <p:cNvSpPr/>
              <p:nvPr/>
            </p:nvSpPr>
            <p:spPr>
              <a:xfrm>
                <a:off x="5757798" y="3543489"/>
                <a:ext cx="476059" cy="462248"/>
              </a:xfrm>
              <a:custGeom>
                <a:avLst/>
                <a:gdLst>
                  <a:gd name="connsiteX0" fmla="*/ 269177 w 476059"/>
                  <a:gd name="connsiteY0" fmla="*/ 5048 h 462248"/>
                  <a:gd name="connsiteX1" fmla="*/ 266890 w 476059"/>
                  <a:gd name="connsiteY1" fmla="*/ 0 h 462248"/>
                  <a:gd name="connsiteX2" fmla="*/ 209169 w 476059"/>
                  <a:gd name="connsiteY2" fmla="*/ 0 h 462248"/>
                  <a:gd name="connsiteX3" fmla="*/ 206883 w 476059"/>
                  <a:gd name="connsiteY3" fmla="*/ 5048 h 462248"/>
                  <a:gd name="connsiteX4" fmla="*/ 5429 w 476059"/>
                  <a:gd name="connsiteY4" fmla="*/ 450152 h 462248"/>
                  <a:gd name="connsiteX5" fmla="*/ 0 w 476059"/>
                  <a:gd name="connsiteY5" fmla="*/ 462248 h 462248"/>
                  <a:gd name="connsiteX6" fmla="*/ 69913 w 476059"/>
                  <a:gd name="connsiteY6" fmla="*/ 462248 h 462248"/>
                  <a:gd name="connsiteX7" fmla="*/ 72199 w 476059"/>
                  <a:gd name="connsiteY7" fmla="*/ 457200 h 462248"/>
                  <a:gd name="connsiteX8" fmla="*/ 122301 w 476059"/>
                  <a:gd name="connsiteY8" fmla="*/ 345472 h 462248"/>
                  <a:gd name="connsiteX9" fmla="*/ 351854 w 476059"/>
                  <a:gd name="connsiteY9" fmla="*/ 345472 h 462248"/>
                  <a:gd name="connsiteX10" fmla="*/ 401288 w 476059"/>
                  <a:gd name="connsiteY10" fmla="*/ 457200 h 462248"/>
                  <a:gd name="connsiteX11" fmla="*/ 403574 w 476059"/>
                  <a:gd name="connsiteY11" fmla="*/ 462248 h 462248"/>
                  <a:gd name="connsiteX12" fmla="*/ 476060 w 476059"/>
                  <a:gd name="connsiteY12" fmla="*/ 462248 h 462248"/>
                  <a:gd name="connsiteX13" fmla="*/ 470535 w 476059"/>
                  <a:gd name="connsiteY13" fmla="*/ 450152 h 462248"/>
                  <a:gd name="connsiteX14" fmla="*/ 269177 w 476059"/>
                  <a:gd name="connsiteY14" fmla="*/ 5048 h 462248"/>
                  <a:gd name="connsiteX15" fmla="*/ 149447 w 476059"/>
                  <a:gd name="connsiteY15" fmla="*/ 283559 h 462248"/>
                  <a:gd name="connsiteX16" fmla="*/ 237172 w 476059"/>
                  <a:gd name="connsiteY16" fmla="*/ 87630 h 462248"/>
                  <a:gd name="connsiteX17" fmla="*/ 324517 w 476059"/>
                  <a:gd name="connsiteY17" fmla="*/ 283559 h 462248"/>
                  <a:gd name="connsiteX18" fmla="*/ 149447 w 476059"/>
                  <a:gd name="connsiteY18" fmla="*/ 283559 h 462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6059" h="462248">
                    <a:moveTo>
                      <a:pt x="269177" y="5048"/>
                    </a:moveTo>
                    <a:lnTo>
                      <a:pt x="266890" y="0"/>
                    </a:lnTo>
                    <a:lnTo>
                      <a:pt x="209169" y="0"/>
                    </a:lnTo>
                    <a:lnTo>
                      <a:pt x="206883" y="5048"/>
                    </a:lnTo>
                    <a:lnTo>
                      <a:pt x="5429" y="450152"/>
                    </a:lnTo>
                    <a:lnTo>
                      <a:pt x="0" y="462248"/>
                    </a:lnTo>
                    <a:lnTo>
                      <a:pt x="69913" y="462248"/>
                    </a:lnTo>
                    <a:lnTo>
                      <a:pt x="72199" y="457200"/>
                    </a:lnTo>
                    <a:lnTo>
                      <a:pt x="122301" y="345472"/>
                    </a:lnTo>
                    <a:lnTo>
                      <a:pt x="351854" y="345472"/>
                    </a:lnTo>
                    <a:lnTo>
                      <a:pt x="401288" y="457200"/>
                    </a:lnTo>
                    <a:lnTo>
                      <a:pt x="403574" y="462248"/>
                    </a:lnTo>
                    <a:lnTo>
                      <a:pt x="476060" y="462248"/>
                    </a:lnTo>
                    <a:lnTo>
                      <a:pt x="470535" y="450152"/>
                    </a:lnTo>
                    <a:lnTo>
                      <a:pt x="269177" y="5048"/>
                    </a:lnTo>
                    <a:close/>
                    <a:moveTo>
                      <a:pt x="149447" y="283559"/>
                    </a:moveTo>
                    <a:lnTo>
                      <a:pt x="237172" y="87630"/>
                    </a:lnTo>
                    <a:lnTo>
                      <a:pt x="324517" y="283559"/>
                    </a:lnTo>
                    <a:lnTo>
                      <a:pt x="149447" y="2835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FB8383A-F8BF-1BB1-E2E1-54FA31BD32B6}"/>
                  </a:ext>
                </a:extLst>
              </p:cNvPr>
              <p:cNvSpPr/>
              <p:nvPr/>
            </p:nvSpPr>
            <p:spPr>
              <a:xfrm>
                <a:off x="6594760" y="3546728"/>
                <a:ext cx="339661" cy="459104"/>
              </a:xfrm>
              <a:custGeom>
                <a:avLst/>
                <a:gdLst>
                  <a:gd name="connsiteX0" fmla="*/ 66961 w 339661"/>
                  <a:gd name="connsiteY0" fmla="*/ 396621 h 459104"/>
                  <a:gd name="connsiteX1" fmla="*/ 66961 w 339661"/>
                  <a:gd name="connsiteY1" fmla="*/ 396526 h 459104"/>
                  <a:gd name="connsiteX2" fmla="*/ 66961 w 339661"/>
                  <a:gd name="connsiteY2" fmla="*/ 258985 h 459104"/>
                  <a:gd name="connsiteX3" fmla="*/ 299561 w 339661"/>
                  <a:gd name="connsiteY3" fmla="*/ 258985 h 459104"/>
                  <a:gd name="connsiteX4" fmla="*/ 308134 w 339661"/>
                  <a:gd name="connsiteY4" fmla="*/ 258985 h 459104"/>
                  <a:gd name="connsiteX5" fmla="*/ 308134 w 339661"/>
                  <a:gd name="connsiteY5" fmla="*/ 250412 h 459104"/>
                  <a:gd name="connsiteX6" fmla="*/ 308134 w 339661"/>
                  <a:gd name="connsiteY6" fmla="*/ 204978 h 459104"/>
                  <a:gd name="connsiteX7" fmla="*/ 308134 w 339661"/>
                  <a:gd name="connsiteY7" fmla="*/ 196310 h 459104"/>
                  <a:gd name="connsiteX8" fmla="*/ 299561 w 339661"/>
                  <a:gd name="connsiteY8" fmla="*/ 196310 h 459104"/>
                  <a:gd name="connsiteX9" fmla="*/ 66961 w 339661"/>
                  <a:gd name="connsiteY9" fmla="*/ 196310 h 459104"/>
                  <a:gd name="connsiteX10" fmla="*/ 66961 w 339661"/>
                  <a:gd name="connsiteY10" fmla="*/ 62579 h 459104"/>
                  <a:gd name="connsiteX11" fmla="*/ 327946 w 339661"/>
                  <a:gd name="connsiteY11" fmla="*/ 62579 h 459104"/>
                  <a:gd name="connsiteX12" fmla="*/ 336518 w 339661"/>
                  <a:gd name="connsiteY12" fmla="*/ 62579 h 459104"/>
                  <a:gd name="connsiteX13" fmla="*/ 336518 w 339661"/>
                  <a:gd name="connsiteY13" fmla="*/ 54007 h 459104"/>
                  <a:gd name="connsiteX14" fmla="*/ 336518 w 339661"/>
                  <a:gd name="connsiteY14" fmla="*/ 8573 h 459104"/>
                  <a:gd name="connsiteX15" fmla="*/ 336518 w 339661"/>
                  <a:gd name="connsiteY15" fmla="*/ 0 h 459104"/>
                  <a:gd name="connsiteX16" fmla="*/ 327946 w 339661"/>
                  <a:gd name="connsiteY16" fmla="*/ 0 h 459104"/>
                  <a:gd name="connsiteX17" fmla="*/ 8477 w 339661"/>
                  <a:gd name="connsiteY17" fmla="*/ 0 h 459104"/>
                  <a:gd name="connsiteX18" fmla="*/ 0 w 339661"/>
                  <a:gd name="connsiteY18" fmla="*/ 0 h 459104"/>
                  <a:gd name="connsiteX19" fmla="*/ 0 w 339661"/>
                  <a:gd name="connsiteY19" fmla="*/ 8573 h 459104"/>
                  <a:gd name="connsiteX20" fmla="*/ 0 w 339661"/>
                  <a:gd name="connsiteY20" fmla="*/ 450533 h 459104"/>
                  <a:gd name="connsiteX21" fmla="*/ 0 w 339661"/>
                  <a:gd name="connsiteY21" fmla="*/ 459105 h 459104"/>
                  <a:gd name="connsiteX22" fmla="*/ 8477 w 339661"/>
                  <a:gd name="connsiteY22" fmla="*/ 459105 h 459104"/>
                  <a:gd name="connsiteX23" fmla="*/ 331184 w 339661"/>
                  <a:gd name="connsiteY23" fmla="*/ 459105 h 459104"/>
                  <a:gd name="connsiteX24" fmla="*/ 339662 w 339661"/>
                  <a:gd name="connsiteY24" fmla="*/ 459105 h 459104"/>
                  <a:gd name="connsiteX25" fmla="*/ 339662 w 339661"/>
                  <a:gd name="connsiteY25" fmla="*/ 450533 h 459104"/>
                  <a:gd name="connsiteX26" fmla="*/ 339662 w 339661"/>
                  <a:gd name="connsiteY26" fmla="*/ 405098 h 459104"/>
                  <a:gd name="connsiteX27" fmla="*/ 339662 w 339661"/>
                  <a:gd name="connsiteY27" fmla="*/ 396621 h 459104"/>
                  <a:gd name="connsiteX28" fmla="*/ 331184 w 339661"/>
                  <a:gd name="connsiteY28" fmla="*/ 396621 h 459104"/>
                  <a:gd name="connsiteX29" fmla="*/ 66961 w 339661"/>
                  <a:gd name="connsiteY29" fmla="*/ 396621 h 45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9661" h="459104">
                    <a:moveTo>
                      <a:pt x="66961" y="396621"/>
                    </a:moveTo>
                    <a:lnTo>
                      <a:pt x="66961" y="396526"/>
                    </a:lnTo>
                    <a:lnTo>
                      <a:pt x="66961" y="258985"/>
                    </a:lnTo>
                    <a:lnTo>
                      <a:pt x="299561" y="258985"/>
                    </a:lnTo>
                    <a:lnTo>
                      <a:pt x="308134" y="258985"/>
                    </a:lnTo>
                    <a:lnTo>
                      <a:pt x="308134" y="250412"/>
                    </a:lnTo>
                    <a:lnTo>
                      <a:pt x="308134" y="204978"/>
                    </a:lnTo>
                    <a:lnTo>
                      <a:pt x="308134" y="196310"/>
                    </a:lnTo>
                    <a:lnTo>
                      <a:pt x="299561" y="196310"/>
                    </a:lnTo>
                    <a:lnTo>
                      <a:pt x="66961" y="196310"/>
                    </a:lnTo>
                    <a:lnTo>
                      <a:pt x="66961" y="62579"/>
                    </a:lnTo>
                    <a:lnTo>
                      <a:pt x="327946" y="62579"/>
                    </a:lnTo>
                    <a:lnTo>
                      <a:pt x="336518" y="62579"/>
                    </a:lnTo>
                    <a:lnTo>
                      <a:pt x="336518" y="54007"/>
                    </a:lnTo>
                    <a:lnTo>
                      <a:pt x="336518" y="8573"/>
                    </a:lnTo>
                    <a:lnTo>
                      <a:pt x="336518" y="0"/>
                    </a:lnTo>
                    <a:lnTo>
                      <a:pt x="327946" y="0"/>
                    </a:lnTo>
                    <a:lnTo>
                      <a:pt x="8477" y="0"/>
                    </a:lnTo>
                    <a:lnTo>
                      <a:pt x="0" y="0"/>
                    </a:lnTo>
                    <a:lnTo>
                      <a:pt x="0" y="8573"/>
                    </a:lnTo>
                    <a:lnTo>
                      <a:pt x="0" y="450533"/>
                    </a:lnTo>
                    <a:lnTo>
                      <a:pt x="0" y="459105"/>
                    </a:lnTo>
                    <a:lnTo>
                      <a:pt x="8477" y="459105"/>
                    </a:lnTo>
                    <a:lnTo>
                      <a:pt x="331184" y="459105"/>
                    </a:lnTo>
                    <a:lnTo>
                      <a:pt x="339662" y="459105"/>
                    </a:lnTo>
                    <a:lnTo>
                      <a:pt x="339662" y="450533"/>
                    </a:lnTo>
                    <a:lnTo>
                      <a:pt x="339662" y="405098"/>
                    </a:lnTo>
                    <a:lnTo>
                      <a:pt x="339662" y="396621"/>
                    </a:lnTo>
                    <a:lnTo>
                      <a:pt x="331184" y="396621"/>
                    </a:lnTo>
                    <a:lnTo>
                      <a:pt x="66961" y="39662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4293832-0953-EE44-4577-5A96A01E5FA6}"/>
                  </a:ext>
                </a:extLst>
              </p:cNvPr>
              <p:cNvSpPr/>
              <p:nvPr/>
            </p:nvSpPr>
            <p:spPr>
              <a:xfrm>
                <a:off x="8142573" y="3546728"/>
                <a:ext cx="241363" cy="459009"/>
              </a:xfrm>
              <a:custGeom>
                <a:avLst/>
                <a:gdLst>
                  <a:gd name="connsiteX0" fmla="*/ 66960 w 241363"/>
                  <a:gd name="connsiteY0" fmla="*/ 395859 h 459009"/>
                  <a:gd name="connsiteX1" fmla="*/ 66960 w 241363"/>
                  <a:gd name="connsiteY1" fmla="*/ 8477 h 459009"/>
                  <a:gd name="connsiteX2" fmla="*/ 66960 w 241363"/>
                  <a:gd name="connsiteY2" fmla="*/ 0 h 459009"/>
                  <a:gd name="connsiteX3" fmla="*/ 58388 w 241363"/>
                  <a:gd name="connsiteY3" fmla="*/ 0 h 459009"/>
                  <a:gd name="connsiteX4" fmla="*/ 8572 w 241363"/>
                  <a:gd name="connsiteY4" fmla="*/ 0 h 459009"/>
                  <a:gd name="connsiteX5" fmla="*/ 0 w 241363"/>
                  <a:gd name="connsiteY5" fmla="*/ 0 h 459009"/>
                  <a:gd name="connsiteX6" fmla="*/ 0 w 241363"/>
                  <a:gd name="connsiteY6" fmla="*/ 8477 h 459009"/>
                  <a:gd name="connsiteX7" fmla="*/ 0 w 241363"/>
                  <a:gd name="connsiteY7" fmla="*/ 450533 h 459009"/>
                  <a:gd name="connsiteX8" fmla="*/ 0 w 241363"/>
                  <a:gd name="connsiteY8" fmla="*/ 459010 h 459009"/>
                  <a:gd name="connsiteX9" fmla="*/ 8572 w 241363"/>
                  <a:gd name="connsiteY9" fmla="*/ 459010 h 459009"/>
                  <a:gd name="connsiteX10" fmla="*/ 232790 w 241363"/>
                  <a:gd name="connsiteY10" fmla="*/ 459010 h 459009"/>
                  <a:gd name="connsiteX11" fmla="*/ 241363 w 241363"/>
                  <a:gd name="connsiteY11" fmla="*/ 459010 h 459009"/>
                  <a:gd name="connsiteX12" fmla="*/ 241363 w 241363"/>
                  <a:gd name="connsiteY12" fmla="*/ 450533 h 459009"/>
                  <a:gd name="connsiteX13" fmla="*/ 241363 w 241363"/>
                  <a:gd name="connsiteY13" fmla="*/ 404432 h 459009"/>
                  <a:gd name="connsiteX14" fmla="*/ 241363 w 241363"/>
                  <a:gd name="connsiteY14" fmla="*/ 395859 h 459009"/>
                  <a:gd name="connsiteX15" fmla="*/ 232790 w 241363"/>
                  <a:gd name="connsiteY15" fmla="*/ 395859 h 459009"/>
                  <a:gd name="connsiteX16" fmla="*/ 66960 w 241363"/>
                  <a:gd name="connsiteY16" fmla="*/ 395859 h 459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41363" h="459009">
                    <a:moveTo>
                      <a:pt x="66960" y="395859"/>
                    </a:moveTo>
                    <a:lnTo>
                      <a:pt x="66960" y="8477"/>
                    </a:lnTo>
                    <a:lnTo>
                      <a:pt x="66960" y="0"/>
                    </a:lnTo>
                    <a:lnTo>
                      <a:pt x="58388" y="0"/>
                    </a:lnTo>
                    <a:lnTo>
                      <a:pt x="8572" y="0"/>
                    </a:lnTo>
                    <a:lnTo>
                      <a:pt x="0" y="0"/>
                    </a:lnTo>
                    <a:lnTo>
                      <a:pt x="0" y="8477"/>
                    </a:lnTo>
                    <a:lnTo>
                      <a:pt x="0" y="450533"/>
                    </a:lnTo>
                    <a:lnTo>
                      <a:pt x="0" y="459010"/>
                    </a:lnTo>
                    <a:lnTo>
                      <a:pt x="8572" y="459010"/>
                    </a:lnTo>
                    <a:lnTo>
                      <a:pt x="232790" y="459010"/>
                    </a:lnTo>
                    <a:lnTo>
                      <a:pt x="241363" y="459010"/>
                    </a:lnTo>
                    <a:lnTo>
                      <a:pt x="241363" y="450533"/>
                    </a:lnTo>
                    <a:lnTo>
                      <a:pt x="241363" y="404432"/>
                    </a:lnTo>
                    <a:lnTo>
                      <a:pt x="241363" y="395859"/>
                    </a:lnTo>
                    <a:lnTo>
                      <a:pt x="232790" y="395859"/>
                    </a:lnTo>
                    <a:lnTo>
                      <a:pt x="66960" y="395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2C4CEE5-F6A5-6B06-190F-5A5E64723E57}"/>
                  </a:ext>
                </a:extLst>
              </p:cNvPr>
              <p:cNvSpPr/>
              <p:nvPr/>
            </p:nvSpPr>
            <p:spPr>
              <a:xfrm>
                <a:off x="7476775" y="3546728"/>
                <a:ext cx="66960" cy="459009"/>
              </a:xfrm>
              <a:custGeom>
                <a:avLst/>
                <a:gdLst>
                  <a:gd name="connsiteX0" fmla="*/ 8572 w 66960"/>
                  <a:gd name="connsiteY0" fmla="*/ 0 h 459009"/>
                  <a:gd name="connsiteX1" fmla="*/ 0 w 66960"/>
                  <a:gd name="connsiteY1" fmla="*/ 0 h 459009"/>
                  <a:gd name="connsiteX2" fmla="*/ 0 w 66960"/>
                  <a:gd name="connsiteY2" fmla="*/ 8477 h 459009"/>
                  <a:gd name="connsiteX3" fmla="*/ 0 w 66960"/>
                  <a:gd name="connsiteY3" fmla="*/ 450533 h 459009"/>
                  <a:gd name="connsiteX4" fmla="*/ 0 w 66960"/>
                  <a:gd name="connsiteY4" fmla="*/ 459010 h 459009"/>
                  <a:gd name="connsiteX5" fmla="*/ 8572 w 66960"/>
                  <a:gd name="connsiteY5" fmla="*/ 459010 h 459009"/>
                  <a:gd name="connsiteX6" fmla="*/ 58388 w 66960"/>
                  <a:gd name="connsiteY6" fmla="*/ 459010 h 459009"/>
                  <a:gd name="connsiteX7" fmla="*/ 66961 w 66960"/>
                  <a:gd name="connsiteY7" fmla="*/ 459010 h 459009"/>
                  <a:gd name="connsiteX8" fmla="*/ 66961 w 66960"/>
                  <a:gd name="connsiteY8" fmla="*/ 450533 h 459009"/>
                  <a:gd name="connsiteX9" fmla="*/ 66961 w 66960"/>
                  <a:gd name="connsiteY9" fmla="*/ 8477 h 459009"/>
                  <a:gd name="connsiteX10" fmla="*/ 66961 w 66960"/>
                  <a:gd name="connsiteY10" fmla="*/ 0 h 459009"/>
                  <a:gd name="connsiteX11" fmla="*/ 58388 w 66960"/>
                  <a:gd name="connsiteY11" fmla="*/ 0 h 459009"/>
                  <a:gd name="connsiteX12" fmla="*/ 8572 w 66960"/>
                  <a:gd name="connsiteY12" fmla="*/ 0 h 459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6960" h="459009">
                    <a:moveTo>
                      <a:pt x="8572" y="0"/>
                    </a:moveTo>
                    <a:lnTo>
                      <a:pt x="0" y="0"/>
                    </a:lnTo>
                    <a:lnTo>
                      <a:pt x="0" y="8477"/>
                    </a:lnTo>
                    <a:lnTo>
                      <a:pt x="0" y="450533"/>
                    </a:lnTo>
                    <a:lnTo>
                      <a:pt x="0" y="459010"/>
                    </a:lnTo>
                    <a:lnTo>
                      <a:pt x="8572" y="459010"/>
                    </a:lnTo>
                    <a:lnTo>
                      <a:pt x="58388" y="459010"/>
                    </a:lnTo>
                    <a:lnTo>
                      <a:pt x="66961" y="459010"/>
                    </a:lnTo>
                    <a:lnTo>
                      <a:pt x="66961" y="450533"/>
                    </a:lnTo>
                    <a:lnTo>
                      <a:pt x="66961" y="8477"/>
                    </a:lnTo>
                    <a:lnTo>
                      <a:pt x="66961" y="0"/>
                    </a:lnTo>
                    <a:lnTo>
                      <a:pt x="58388" y="0"/>
                    </a:lnTo>
                    <a:lnTo>
                      <a:pt x="8572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91BA9889-4526-97E6-E3B6-717B79F1911E}"/>
                  </a:ext>
                </a:extLst>
              </p:cNvPr>
              <p:cNvSpPr/>
              <p:nvPr/>
            </p:nvSpPr>
            <p:spPr>
              <a:xfrm>
                <a:off x="7606220" y="3543489"/>
                <a:ext cx="476154" cy="462248"/>
              </a:xfrm>
              <a:custGeom>
                <a:avLst/>
                <a:gdLst>
                  <a:gd name="connsiteX0" fmla="*/ 269177 w 476154"/>
                  <a:gd name="connsiteY0" fmla="*/ 5048 h 462248"/>
                  <a:gd name="connsiteX1" fmla="*/ 266890 w 476154"/>
                  <a:gd name="connsiteY1" fmla="*/ 0 h 462248"/>
                  <a:gd name="connsiteX2" fmla="*/ 209169 w 476154"/>
                  <a:gd name="connsiteY2" fmla="*/ 0 h 462248"/>
                  <a:gd name="connsiteX3" fmla="*/ 206978 w 476154"/>
                  <a:gd name="connsiteY3" fmla="*/ 5048 h 462248"/>
                  <a:gd name="connsiteX4" fmla="*/ 5524 w 476154"/>
                  <a:gd name="connsiteY4" fmla="*/ 450152 h 462248"/>
                  <a:gd name="connsiteX5" fmla="*/ 0 w 476154"/>
                  <a:gd name="connsiteY5" fmla="*/ 462248 h 462248"/>
                  <a:gd name="connsiteX6" fmla="*/ 69913 w 476154"/>
                  <a:gd name="connsiteY6" fmla="*/ 462248 h 462248"/>
                  <a:gd name="connsiteX7" fmla="*/ 72295 w 476154"/>
                  <a:gd name="connsiteY7" fmla="*/ 457200 h 462248"/>
                  <a:gd name="connsiteX8" fmla="*/ 122396 w 476154"/>
                  <a:gd name="connsiteY8" fmla="*/ 345472 h 462248"/>
                  <a:gd name="connsiteX9" fmla="*/ 351949 w 476154"/>
                  <a:gd name="connsiteY9" fmla="*/ 345472 h 462248"/>
                  <a:gd name="connsiteX10" fmla="*/ 401479 w 476154"/>
                  <a:gd name="connsiteY10" fmla="*/ 457200 h 462248"/>
                  <a:gd name="connsiteX11" fmla="*/ 403670 w 476154"/>
                  <a:gd name="connsiteY11" fmla="*/ 462248 h 462248"/>
                  <a:gd name="connsiteX12" fmla="*/ 476155 w 476154"/>
                  <a:gd name="connsiteY12" fmla="*/ 462248 h 462248"/>
                  <a:gd name="connsiteX13" fmla="*/ 470630 w 476154"/>
                  <a:gd name="connsiteY13" fmla="*/ 450152 h 462248"/>
                  <a:gd name="connsiteX14" fmla="*/ 269177 w 476154"/>
                  <a:gd name="connsiteY14" fmla="*/ 5048 h 462248"/>
                  <a:gd name="connsiteX15" fmla="*/ 149543 w 476154"/>
                  <a:gd name="connsiteY15" fmla="*/ 283559 h 462248"/>
                  <a:gd name="connsiteX16" fmla="*/ 237268 w 476154"/>
                  <a:gd name="connsiteY16" fmla="*/ 87630 h 462248"/>
                  <a:gd name="connsiteX17" fmla="*/ 324612 w 476154"/>
                  <a:gd name="connsiteY17" fmla="*/ 283559 h 462248"/>
                  <a:gd name="connsiteX18" fmla="*/ 149543 w 476154"/>
                  <a:gd name="connsiteY18" fmla="*/ 283559 h 462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76154" h="462248">
                    <a:moveTo>
                      <a:pt x="269177" y="5048"/>
                    </a:moveTo>
                    <a:lnTo>
                      <a:pt x="266890" y="0"/>
                    </a:lnTo>
                    <a:lnTo>
                      <a:pt x="209169" y="0"/>
                    </a:lnTo>
                    <a:lnTo>
                      <a:pt x="206978" y="5048"/>
                    </a:lnTo>
                    <a:lnTo>
                      <a:pt x="5524" y="450152"/>
                    </a:lnTo>
                    <a:lnTo>
                      <a:pt x="0" y="462248"/>
                    </a:lnTo>
                    <a:lnTo>
                      <a:pt x="69913" y="462248"/>
                    </a:lnTo>
                    <a:lnTo>
                      <a:pt x="72295" y="457200"/>
                    </a:lnTo>
                    <a:lnTo>
                      <a:pt x="122396" y="345472"/>
                    </a:lnTo>
                    <a:lnTo>
                      <a:pt x="351949" y="345472"/>
                    </a:lnTo>
                    <a:lnTo>
                      <a:pt x="401479" y="457200"/>
                    </a:lnTo>
                    <a:lnTo>
                      <a:pt x="403670" y="462248"/>
                    </a:lnTo>
                    <a:lnTo>
                      <a:pt x="476155" y="462248"/>
                    </a:lnTo>
                    <a:lnTo>
                      <a:pt x="470630" y="450152"/>
                    </a:lnTo>
                    <a:lnTo>
                      <a:pt x="269177" y="5048"/>
                    </a:lnTo>
                    <a:close/>
                    <a:moveTo>
                      <a:pt x="149543" y="283559"/>
                    </a:moveTo>
                    <a:lnTo>
                      <a:pt x="237268" y="87630"/>
                    </a:lnTo>
                    <a:lnTo>
                      <a:pt x="324612" y="283559"/>
                    </a:lnTo>
                    <a:lnTo>
                      <a:pt x="149543" y="2835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D052374-BD07-A902-DBC3-6B124DBFB520}"/>
                  </a:ext>
                </a:extLst>
              </p:cNvPr>
              <p:cNvSpPr/>
              <p:nvPr/>
            </p:nvSpPr>
            <p:spPr>
              <a:xfrm>
                <a:off x="7018432" y="3546728"/>
                <a:ext cx="391286" cy="459104"/>
              </a:xfrm>
              <a:custGeom>
                <a:avLst/>
                <a:gdLst>
                  <a:gd name="connsiteX0" fmla="*/ 252984 w 391286"/>
                  <a:gd name="connsiteY0" fmla="*/ 275082 h 459104"/>
                  <a:gd name="connsiteX1" fmla="*/ 366903 w 391286"/>
                  <a:gd name="connsiteY1" fmla="*/ 141161 h 459104"/>
                  <a:gd name="connsiteX2" fmla="*/ 366903 w 391286"/>
                  <a:gd name="connsiteY2" fmla="*/ 139922 h 459104"/>
                  <a:gd name="connsiteX3" fmla="*/ 330327 w 391286"/>
                  <a:gd name="connsiteY3" fmla="*/ 46768 h 459104"/>
                  <a:gd name="connsiteX4" fmla="*/ 198596 w 391286"/>
                  <a:gd name="connsiteY4" fmla="*/ 0 h 459104"/>
                  <a:gd name="connsiteX5" fmla="*/ 0 w 391286"/>
                  <a:gd name="connsiteY5" fmla="*/ 0 h 459104"/>
                  <a:gd name="connsiteX6" fmla="*/ 0 w 391286"/>
                  <a:gd name="connsiteY6" fmla="*/ 459105 h 459104"/>
                  <a:gd name="connsiteX7" fmla="*/ 66865 w 391286"/>
                  <a:gd name="connsiteY7" fmla="*/ 459105 h 459104"/>
                  <a:gd name="connsiteX8" fmla="*/ 66865 w 391286"/>
                  <a:gd name="connsiteY8" fmla="*/ 287369 h 459104"/>
                  <a:gd name="connsiteX9" fmla="*/ 180308 w 391286"/>
                  <a:gd name="connsiteY9" fmla="*/ 287369 h 459104"/>
                  <a:gd name="connsiteX10" fmla="*/ 306038 w 391286"/>
                  <a:gd name="connsiteY10" fmla="*/ 455676 h 459104"/>
                  <a:gd name="connsiteX11" fmla="*/ 308610 w 391286"/>
                  <a:gd name="connsiteY11" fmla="*/ 459105 h 459104"/>
                  <a:gd name="connsiteX12" fmla="*/ 391287 w 391286"/>
                  <a:gd name="connsiteY12" fmla="*/ 459105 h 459104"/>
                  <a:gd name="connsiteX13" fmla="*/ 381000 w 391286"/>
                  <a:gd name="connsiteY13" fmla="*/ 445389 h 459104"/>
                  <a:gd name="connsiteX14" fmla="*/ 252984 w 391286"/>
                  <a:gd name="connsiteY14" fmla="*/ 275082 h 459104"/>
                  <a:gd name="connsiteX15" fmla="*/ 66961 w 391286"/>
                  <a:gd name="connsiteY15" fmla="*/ 225362 h 459104"/>
                  <a:gd name="connsiteX16" fmla="*/ 66961 w 391286"/>
                  <a:gd name="connsiteY16" fmla="*/ 225362 h 459104"/>
                  <a:gd name="connsiteX17" fmla="*/ 66961 w 391286"/>
                  <a:gd name="connsiteY17" fmla="*/ 63151 h 459104"/>
                  <a:gd name="connsiteX18" fmla="*/ 194881 w 391286"/>
                  <a:gd name="connsiteY18" fmla="*/ 63151 h 459104"/>
                  <a:gd name="connsiteX19" fmla="*/ 299371 w 391286"/>
                  <a:gd name="connsiteY19" fmla="*/ 141732 h 459104"/>
                  <a:gd name="connsiteX20" fmla="*/ 299371 w 391286"/>
                  <a:gd name="connsiteY20" fmla="*/ 142970 h 459104"/>
                  <a:gd name="connsiteX21" fmla="*/ 194215 w 391286"/>
                  <a:gd name="connsiteY21" fmla="*/ 225362 h 459104"/>
                  <a:gd name="connsiteX22" fmla="*/ 66961 w 391286"/>
                  <a:gd name="connsiteY22" fmla="*/ 225362 h 45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91286" h="459104">
                    <a:moveTo>
                      <a:pt x="252984" y="275082"/>
                    </a:moveTo>
                    <a:cubicBezTo>
                      <a:pt x="324326" y="257556"/>
                      <a:pt x="366903" y="208502"/>
                      <a:pt x="366903" y="141161"/>
                    </a:cubicBezTo>
                    <a:lnTo>
                      <a:pt x="366903" y="139922"/>
                    </a:lnTo>
                    <a:cubicBezTo>
                      <a:pt x="366903" y="103442"/>
                      <a:pt x="353854" y="70294"/>
                      <a:pt x="330327" y="46768"/>
                    </a:cubicBezTo>
                    <a:cubicBezTo>
                      <a:pt x="300228" y="16669"/>
                      <a:pt x="253460" y="0"/>
                      <a:pt x="198596" y="0"/>
                    </a:cubicBezTo>
                    <a:lnTo>
                      <a:pt x="0" y="0"/>
                    </a:lnTo>
                    <a:lnTo>
                      <a:pt x="0" y="459105"/>
                    </a:lnTo>
                    <a:lnTo>
                      <a:pt x="66865" y="459105"/>
                    </a:lnTo>
                    <a:lnTo>
                      <a:pt x="66865" y="287369"/>
                    </a:lnTo>
                    <a:lnTo>
                      <a:pt x="180308" y="287369"/>
                    </a:lnTo>
                    <a:lnTo>
                      <a:pt x="306038" y="455676"/>
                    </a:lnTo>
                    <a:lnTo>
                      <a:pt x="308610" y="459105"/>
                    </a:lnTo>
                    <a:lnTo>
                      <a:pt x="391287" y="459105"/>
                    </a:lnTo>
                    <a:lnTo>
                      <a:pt x="381000" y="445389"/>
                    </a:lnTo>
                    <a:lnTo>
                      <a:pt x="252984" y="275082"/>
                    </a:lnTo>
                    <a:close/>
                    <a:moveTo>
                      <a:pt x="66961" y="225362"/>
                    </a:moveTo>
                    <a:lnTo>
                      <a:pt x="66961" y="225362"/>
                    </a:lnTo>
                    <a:lnTo>
                      <a:pt x="66961" y="63151"/>
                    </a:lnTo>
                    <a:lnTo>
                      <a:pt x="194881" y="63151"/>
                    </a:lnTo>
                    <a:cubicBezTo>
                      <a:pt x="261366" y="63151"/>
                      <a:pt x="299371" y="91726"/>
                      <a:pt x="299371" y="141732"/>
                    </a:cubicBezTo>
                    <a:lnTo>
                      <a:pt x="299371" y="142970"/>
                    </a:lnTo>
                    <a:cubicBezTo>
                      <a:pt x="299371" y="192976"/>
                      <a:pt x="258127" y="225362"/>
                      <a:pt x="194215" y="225362"/>
                    </a:cubicBezTo>
                    <a:lnTo>
                      <a:pt x="66961" y="22536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40FB7539-036E-5BD3-FD75-43A8B59BF766}"/>
                  </a:ext>
                </a:extLst>
              </p:cNvPr>
              <p:cNvSpPr/>
              <p:nvPr/>
            </p:nvSpPr>
            <p:spPr>
              <a:xfrm>
                <a:off x="8425179" y="3540441"/>
                <a:ext cx="351948" cy="471582"/>
              </a:xfrm>
              <a:custGeom>
                <a:avLst/>
                <a:gdLst>
                  <a:gd name="connsiteX0" fmla="*/ 201263 w 351948"/>
                  <a:gd name="connsiteY0" fmla="*/ 203454 h 471582"/>
                  <a:gd name="connsiteX1" fmla="*/ 88011 w 351948"/>
                  <a:gd name="connsiteY1" fmla="*/ 126016 h 471582"/>
                  <a:gd name="connsiteX2" fmla="*/ 88011 w 351948"/>
                  <a:gd name="connsiteY2" fmla="*/ 124778 h 471582"/>
                  <a:gd name="connsiteX3" fmla="*/ 173545 w 351948"/>
                  <a:gd name="connsiteY3" fmla="*/ 61913 h 471582"/>
                  <a:gd name="connsiteX4" fmla="*/ 295656 w 351948"/>
                  <a:gd name="connsiteY4" fmla="*/ 108014 h 471582"/>
                  <a:gd name="connsiteX5" fmla="*/ 302514 w 351948"/>
                  <a:gd name="connsiteY5" fmla="*/ 113633 h 471582"/>
                  <a:gd name="connsiteX6" fmla="*/ 307943 w 351948"/>
                  <a:gd name="connsiteY6" fmla="*/ 106490 h 471582"/>
                  <a:gd name="connsiteX7" fmla="*/ 336995 w 351948"/>
                  <a:gd name="connsiteY7" fmla="*/ 68008 h 471582"/>
                  <a:gd name="connsiteX8" fmla="*/ 341947 w 351948"/>
                  <a:gd name="connsiteY8" fmla="*/ 61436 h 471582"/>
                  <a:gd name="connsiteX9" fmla="*/ 335470 w 351948"/>
                  <a:gd name="connsiteY9" fmla="*/ 56198 h 471582"/>
                  <a:gd name="connsiteX10" fmla="*/ 174879 w 351948"/>
                  <a:gd name="connsiteY10" fmla="*/ 0 h 471582"/>
                  <a:gd name="connsiteX11" fmla="*/ 21050 w 351948"/>
                  <a:gd name="connsiteY11" fmla="*/ 129159 h 471582"/>
                  <a:gd name="connsiteX12" fmla="*/ 21050 w 351948"/>
                  <a:gd name="connsiteY12" fmla="*/ 130397 h 471582"/>
                  <a:gd name="connsiteX13" fmla="*/ 176213 w 351948"/>
                  <a:gd name="connsiteY13" fmla="*/ 266224 h 471582"/>
                  <a:gd name="connsiteX14" fmla="*/ 284416 w 351948"/>
                  <a:gd name="connsiteY14" fmla="*/ 341852 h 471582"/>
                  <a:gd name="connsiteX15" fmla="*/ 284416 w 351948"/>
                  <a:gd name="connsiteY15" fmla="*/ 343091 h 471582"/>
                  <a:gd name="connsiteX16" fmla="*/ 194405 w 351948"/>
                  <a:gd name="connsiteY16" fmla="*/ 409670 h 471582"/>
                  <a:gd name="connsiteX17" fmla="*/ 48577 w 351948"/>
                  <a:gd name="connsiteY17" fmla="*/ 349377 h 471582"/>
                  <a:gd name="connsiteX18" fmla="*/ 42005 w 351948"/>
                  <a:gd name="connsiteY18" fmla="*/ 343471 h 471582"/>
                  <a:gd name="connsiteX19" fmla="*/ 36290 w 351948"/>
                  <a:gd name="connsiteY19" fmla="*/ 350139 h 471582"/>
                  <a:gd name="connsiteX20" fmla="*/ 5334 w 351948"/>
                  <a:gd name="connsiteY20" fmla="*/ 386810 h 471582"/>
                  <a:gd name="connsiteX21" fmla="*/ 0 w 351948"/>
                  <a:gd name="connsiteY21" fmla="*/ 393097 h 471582"/>
                  <a:gd name="connsiteX22" fmla="*/ 6191 w 351948"/>
                  <a:gd name="connsiteY22" fmla="*/ 398717 h 471582"/>
                  <a:gd name="connsiteX23" fmla="*/ 192500 w 351948"/>
                  <a:gd name="connsiteY23" fmla="*/ 471583 h 471582"/>
                  <a:gd name="connsiteX24" fmla="*/ 351949 w 351948"/>
                  <a:gd name="connsiteY24" fmla="*/ 338042 h 471582"/>
                  <a:gd name="connsiteX25" fmla="*/ 351949 w 351948"/>
                  <a:gd name="connsiteY25" fmla="*/ 336709 h 471582"/>
                  <a:gd name="connsiteX26" fmla="*/ 201263 w 351948"/>
                  <a:gd name="connsiteY26" fmla="*/ 203263 h 471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351948" h="471582">
                    <a:moveTo>
                      <a:pt x="201263" y="203454"/>
                    </a:moveTo>
                    <a:cubicBezTo>
                      <a:pt x="105537" y="182975"/>
                      <a:pt x="88011" y="161258"/>
                      <a:pt x="88011" y="126016"/>
                    </a:cubicBezTo>
                    <a:lnTo>
                      <a:pt x="88011" y="124778"/>
                    </a:lnTo>
                    <a:cubicBezTo>
                      <a:pt x="88011" y="87821"/>
                      <a:pt x="123158" y="61913"/>
                      <a:pt x="173545" y="61913"/>
                    </a:cubicBezTo>
                    <a:cubicBezTo>
                      <a:pt x="218408" y="61913"/>
                      <a:pt x="257175" y="76581"/>
                      <a:pt x="295656" y="108014"/>
                    </a:cubicBezTo>
                    <a:lnTo>
                      <a:pt x="302514" y="113633"/>
                    </a:lnTo>
                    <a:lnTo>
                      <a:pt x="307943" y="106490"/>
                    </a:lnTo>
                    <a:lnTo>
                      <a:pt x="336995" y="68008"/>
                    </a:lnTo>
                    <a:lnTo>
                      <a:pt x="341947" y="61436"/>
                    </a:lnTo>
                    <a:lnTo>
                      <a:pt x="335470" y="56198"/>
                    </a:lnTo>
                    <a:cubicBezTo>
                      <a:pt x="286512" y="16764"/>
                      <a:pt x="238410" y="0"/>
                      <a:pt x="174879" y="0"/>
                    </a:cubicBezTo>
                    <a:cubicBezTo>
                      <a:pt x="85820" y="0"/>
                      <a:pt x="21050" y="54293"/>
                      <a:pt x="21050" y="129159"/>
                    </a:cubicBezTo>
                    <a:lnTo>
                      <a:pt x="21050" y="130397"/>
                    </a:lnTo>
                    <a:cubicBezTo>
                      <a:pt x="21050" y="215265"/>
                      <a:pt x="83058" y="246031"/>
                      <a:pt x="176213" y="266224"/>
                    </a:cubicBezTo>
                    <a:cubicBezTo>
                      <a:pt x="267652" y="285464"/>
                      <a:pt x="284416" y="306800"/>
                      <a:pt x="284416" y="341852"/>
                    </a:cubicBezTo>
                    <a:lnTo>
                      <a:pt x="284416" y="343091"/>
                    </a:lnTo>
                    <a:cubicBezTo>
                      <a:pt x="284416" y="382905"/>
                      <a:pt x="248221" y="409670"/>
                      <a:pt x="194405" y="409670"/>
                    </a:cubicBezTo>
                    <a:cubicBezTo>
                      <a:pt x="140589" y="409670"/>
                      <a:pt x="96012" y="392240"/>
                      <a:pt x="48577" y="349377"/>
                    </a:cubicBezTo>
                    <a:lnTo>
                      <a:pt x="42005" y="343471"/>
                    </a:lnTo>
                    <a:lnTo>
                      <a:pt x="36290" y="350139"/>
                    </a:lnTo>
                    <a:lnTo>
                      <a:pt x="5334" y="386810"/>
                    </a:lnTo>
                    <a:lnTo>
                      <a:pt x="0" y="393097"/>
                    </a:lnTo>
                    <a:lnTo>
                      <a:pt x="6191" y="398717"/>
                    </a:lnTo>
                    <a:cubicBezTo>
                      <a:pt x="61913" y="448437"/>
                      <a:pt x="121062" y="471583"/>
                      <a:pt x="192500" y="471583"/>
                    </a:cubicBezTo>
                    <a:cubicBezTo>
                      <a:pt x="286321" y="471583"/>
                      <a:pt x="351949" y="416719"/>
                      <a:pt x="351949" y="338042"/>
                    </a:cubicBezTo>
                    <a:lnTo>
                      <a:pt x="351949" y="336709"/>
                    </a:lnTo>
                    <a:cubicBezTo>
                      <a:pt x="351949" y="266224"/>
                      <a:pt x="306895" y="226314"/>
                      <a:pt x="201263" y="2032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5A049904-41C1-D54E-B1C3-470EADBF9BBD}"/>
                  </a:ext>
                </a:extLst>
              </p:cNvPr>
              <p:cNvSpPr/>
              <p:nvPr/>
            </p:nvSpPr>
            <p:spPr>
              <a:xfrm>
                <a:off x="7695850" y="2808636"/>
                <a:ext cx="445769" cy="604265"/>
              </a:xfrm>
              <a:custGeom>
                <a:avLst/>
                <a:gdLst>
                  <a:gd name="connsiteX0" fmla="*/ 83344 w 445769"/>
                  <a:gd name="connsiteY0" fmla="*/ 526923 h 604265"/>
                  <a:gd name="connsiteX1" fmla="*/ 83344 w 445769"/>
                  <a:gd name="connsiteY1" fmla="*/ 338328 h 604265"/>
                  <a:gd name="connsiteX2" fmla="*/ 395288 w 445769"/>
                  <a:gd name="connsiteY2" fmla="*/ 338328 h 604265"/>
                  <a:gd name="connsiteX3" fmla="*/ 403860 w 445769"/>
                  <a:gd name="connsiteY3" fmla="*/ 338328 h 604265"/>
                  <a:gd name="connsiteX4" fmla="*/ 403860 w 445769"/>
                  <a:gd name="connsiteY4" fmla="*/ 329851 h 604265"/>
                  <a:gd name="connsiteX5" fmla="*/ 403860 w 445769"/>
                  <a:gd name="connsiteY5" fmla="*/ 269462 h 604265"/>
                  <a:gd name="connsiteX6" fmla="*/ 403860 w 445769"/>
                  <a:gd name="connsiteY6" fmla="*/ 260985 h 604265"/>
                  <a:gd name="connsiteX7" fmla="*/ 395288 w 445769"/>
                  <a:gd name="connsiteY7" fmla="*/ 260985 h 604265"/>
                  <a:gd name="connsiteX8" fmla="*/ 83344 w 445769"/>
                  <a:gd name="connsiteY8" fmla="*/ 260985 h 604265"/>
                  <a:gd name="connsiteX9" fmla="*/ 83344 w 445769"/>
                  <a:gd name="connsiteY9" fmla="*/ 77438 h 604265"/>
                  <a:gd name="connsiteX10" fmla="*/ 433101 w 445769"/>
                  <a:gd name="connsiteY10" fmla="*/ 77438 h 604265"/>
                  <a:gd name="connsiteX11" fmla="*/ 441579 w 445769"/>
                  <a:gd name="connsiteY11" fmla="*/ 77438 h 604265"/>
                  <a:gd name="connsiteX12" fmla="*/ 441579 w 445769"/>
                  <a:gd name="connsiteY12" fmla="*/ 68961 h 604265"/>
                  <a:gd name="connsiteX13" fmla="*/ 441579 w 445769"/>
                  <a:gd name="connsiteY13" fmla="*/ 8477 h 604265"/>
                  <a:gd name="connsiteX14" fmla="*/ 441579 w 445769"/>
                  <a:gd name="connsiteY14" fmla="*/ 0 h 604265"/>
                  <a:gd name="connsiteX15" fmla="*/ 433101 w 445769"/>
                  <a:gd name="connsiteY15" fmla="*/ 0 h 604265"/>
                  <a:gd name="connsiteX16" fmla="*/ 8572 w 445769"/>
                  <a:gd name="connsiteY16" fmla="*/ 0 h 604265"/>
                  <a:gd name="connsiteX17" fmla="*/ 0 w 445769"/>
                  <a:gd name="connsiteY17" fmla="*/ 0 h 604265"/>
                  <a:gd name="connsiteX18" fmla="*/ 0 w 445769"/>
                  <a:gd name="connsiteY18" fmla="*/ 8477 h 604265"/>
                  <a:gd name="connsiteX19" fmla="*/ 0 w 445769"/>
                  <a:gd name="connsiteY19" fmla="*/ 595884 h 604265"/>
                  <a:gd name="connsiteX20" fmla="*/ 0 w 445769"/>
                  <a:gd name="connsiteY20" fmla="*/ 604266 h 604265"/>
                  <a:gd name="connsiteX21" fmla="*/ 8572 w 445769"/>
                  <a:gd name="connsiteY21" fmla="*/ 604266 h 604265"/>
                  <a:gd name="connsiteX22" fmla="*/ 437293 w 445769"/>
                  <a:gd name="connsiteY22" fmla="*/ 604266 h 604265"/>
                  <a:gd name="connsiteX23" fmla="*/ 445770 w 445769"/>
                  <a:gd name="connsiteY23" fmla="*/ 604266 h 604265"/>
                  <a:gd name="connsiteX24" fmla="*/ 445770 w 445769"/>
                  <a:gd name="connsiteY24" fmla="*/ 595884 h 604265"/>
                  <a:gd name="connsiteX25" fmla="*/ 445770 w 445769"/>
                  <a:gd name="connsiteY25" fmla="*/ 535400 h 604265"/>
                  <a:gd name="connsiteX26" fmla="*/ 445770 w 445769"/>
                  <a:gd name="connsiteY26" fmla="*/ 526923 h 604265"/>
                  <a:gd name="connsiteX27" fmla="*/ 437293 w 445769"/>
                  <a:gd name="connsiteY27" fmla="*/ 526923 h 604265"/>
                  <a:gd name="connsiteX28" fmla="*/ 83344 w 445769"/>
                  <a:gd name="connsiteY28" fmla="*/ 526923 h 6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45769" h="604265">
                    <a:moveTo>
                      <a:pt x="83344" y="526923"/>
                    </a:moveTo>
                    <a:lnTo>
                      <a:pt x="83344" y="338328"/>
                    </a:lnTo>
                    <a:lnTo>
                      <a:pt x="395288" y="338328"/>
                    </a:lnTo>
                    <a:lnTo>
                      <a:pt x="403860" y="338328"/>
                    </a:lnTo>
                    <a:lnTo>
                      <a:pt x="403860" y="329851"/>
                    </a:lnTo>
                    <a:lnTo>
                      <a:pt x="403860" y="269462"/>
                    </a:lnTo>
                    <a:lnTo>
                      <a:pt x="403860" y="260985"/>
                    </a:lnTo>
                    <a:lnTo>
                      <a:pt x="395288" y="260985"/>
                    </a:lnTo>
                    <a:lnTo>
                      <a:pt x="83344" y="260985"/>
                    </a:lnTo>
                    <a:lnTo>
                      <a:pt x="83344" y="77438"/>
                    </a:lnTo>
                    <a:lnTo>
                      <a:pt x="433101" y="77438"/>
                    </a:lnTo>
                    <a:lnTo>
                      <a:pt x="441579" y="77438"/>
                    </a:lnTo>
                    <a:lnTo>
                      <a:pt x="441579" y="68961"/>
                    </a:lnTo>
                    <a:lnTo>
                      <a:pt x="441579" y="8477"/>
                    </a:lnTo>
                    <a:lnTo>
                      <a:pt x="441579" y="0"/>
                    </a:lnTo>
                    <a:lnTo>
                      <a:pt x="433101" y="0"/>
                    </a:lnTo>
                    <a:lnTo>
                      <a:pt x="8572" y="0"/>
                    </a:lnTo>
                    <a:lnTo>
                      <a:pt x="0" y="0"/>
                    </a:lnTo>
                    <a:lnTo>
                      <a:pt x="0" y="8477"/>
                    </a:lnTo>
                    <a:lnTo>
                      <a:pt x="0" y="595884"/>
                    </a:lnTo>
                    <a:lnTo>
                      <a:pt x="0" y="604266"/>
                    </a:lnTo>
                    <a:lnTo>
                      <a:pt x="8572" y="604266"/>
                    </a:lnTo>
                    <a:lnTo>
                      <a:pt x="437293" y="604266"/>
                    </a:lnTo>
                    <a:lnTo>
                      <a:pt x="445770" y="604266"/>
                    </a:lnTo>
                    <a:lnTo>
                      <a:pt x="445770" y="595884"/>
                    </a:lnTo>
                    <a:lnTo>
                      <a:pt x="445770" y="535400"/>
                    </a:lnTo>
                    <a:lnTo>
                      <a:pt x="445770" y="526923"/>
                    </a:lnTo>
                    <a:lnTo>
                      <a:pt x="437293" y="526923"/>
                    </a:lnTo>
                    <a:lnTo>
                      <a:pt x="83344" y="52692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1F95A04E-0D36-F8D2-B8B2-CAA5124AAB27}"/>
                  </a:ext>
                </a:extLst>
              </p:cNvPr>
              <p:cNvSpPr/>
              <p:nvPr/>
            </p:nvSpPr>
            <p:spPr>
              <a:xfrm>
                <a:off x="5257259" y="2804540"/>
                <a:ext cx="623601" cy="608361"/>
              </a:xfrm>
              <a:custGeom>
                <a:avLst/>
                <a:gdLst>
                  <a:gd name="connsiteX0" fmla="*/ 533591 w 623601"/>
                  <a:gd name="connsiteY0" fmla="*/ 608362 h 608361"/>
                  <a:gd name="connsiteX1" fmla="*/ 623602 w 623601"/>
                  <a:gd name="connsiteY1" fmla="*/ 608362 h 608361"/>
                  <a:gd name="connsiteX2" fmla="*/ 618173 w 623601"/>
                  <a:gd name="connsiteY2" fmla="*/ 596456 h 608361"/>
                  <a:gd name="connsiteX3" fmla="*/ 350520 w 623601"/>
                  <a:gd name="connsiteY3" fmla="*/ 4953 h 608361"/>
                  <a:gd name="connsiteX4" fmla="*/ 348329 w 623601"/>
                  <a:gd name="connsiteY4" fmla="*/ 0 h 608361"/>
                  <a:gd name="connsiteX5" fmla="*/ 275272 w 623601"/>
                  <a:gd name="connsiteY5" fmla="*/ 0 h 608361"/>
                  <a:gd name="connsiteX6" fmla="*/ 273082 w 623601"/>
                  <a:gd name="connsiteY6" fmla="*/ 4953 h 608361"/>
                  <a:gd name="connsiteX7" fmla="*/ 5429 w 623601"/>
                  <a:gd name="connsiteY7" fmla="*/ 596456 h 608361"/>
                  <a:gd name="connsiteX8" fmla="*/ 0 w 623601"/>
                  <a:gd name="connsiteY8" fmla="*/ 608362 h 608361"/>
                  <a:gd name="connsiteX9" fmla="*/ 86582 w 623601"/>
                  <a:gd name="connsiteY9" fmla="*/ 608362 h 608361"/>
                  <a:gd name="connsiteX10" fmla="*/ 88868 w 623601"/>
                  <a:gd name="connsiteY10" fmla="*/ 603409 h 608361"/>
                  <a:gd name="connsiteX11" fmla="*/ 156210 w 623601"/>
                  <a:gd name="connsiteY11" fmla="*/ 453199 h 608361"/>
                  <a:gd name="connsiteX12" fmla="*/ 464915 w 623601"/>
                  <a:gd name="connsiteY12" fmla="*/ 453199 h 608361"/>
                  <a:gd name="connsiteX13" fmla="*/ 531495 w 623601"/>
                  <a:gd name="connsiteY13" fmla="*/ 603409 h 608361"/>
                  <a:gd name="connsiteX14" fmla="*/ 533686 w 623601"/>
                  <a:gd name="connsiteY14" fmla="*/ 608362 h 608361"/>
                  <a:gd name="connsiteX15" fmla="*/ 189833 w 623601"/>
                  <a:gd name="connsiteY15" fmla="*/ 376714 h 608361"/>
                  <a:gd name="connsiteX16" fmla="*/ 310991 w 623601"/>
                  <a:gd name="connsiteY16" fmla="*/ 106394 h 608361"/>
                  <a:gd name="connsiteX17" fmla="*/ 431387 w 623601"/>
                  <a:gd name="connsiteY17" fmla="*/ 376714 h 608361"/>
                  <a:gd name="connsiteX18" fmla="*/ 189833 w 623601"/>
                  <a:gd name="connsiteY18" fmla="*/ 376714 h 608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23601" h="608361">
                    <a:moveTo>
                      <a:pt x="533591" y="608362"/>
                    </a:moveTo>
                    <a:lnTo>
                      <a:pt x="623602" y="608362"/>
                    </a:lnTo>
                    <a:lnTo>
                      <a:pt x="618173" y="596456"/>
                    </a:lnTo>
                    <a:lnTo>
                      <a:pt x="350520" y="4953"/>
                    </a:lnTo>
                    <a:lnTo>
                      <a:pt x="348329" y="0"/>
                    </a:lnTo>
                    <a:lnTo>
                      <a:pt x="275272" y="0"/>
                    </a:lnTo>
                    <a:lnTo>
                      <a:pt x="273082" y="4953"/>
                    </a:lnTo>
                    <a:lnTo>
                      <a:pt x="5429" y="596456"/>
                    </a:lnTo>
                    <a:lnTo>
                      <a:pt x="0" y="608362"/>
                    </a:lnTo>
                    <a:lnTo>
                      <a:pt x="86582" y="608362"/>
                    </a:lnTo>
                    <a:lnTo>
                      <a:pt x="88868" y="603409"/>
                    </a:lnTo>
                    <a:lnTo>
                      <a:pt x="156210" y="453199"/>
                    </a:lnTo>
                    <a:lnTo>
                      <a:pt x="464915" y="453199"/>
                    </a:lnTo>
                    <a:lnTo>
                      <a:pt x="531495" y="603409"/>
                    </a:lnTo>
                    <a:lnTo>
                      <a:pt x="533686" y="608362"/>
                    </a:lnTo>
                    <a:close/>
                    <a:moveTo>
                      <a:pt x="189833" y="376714"/>
                    </a:moveTo>
                    <a:lnTo>
                      <a:pt x="310991" y="106394"/>
                    </a:lnTo>
                    <a:lnTo>
                      <a:pt x="431387" y="376714"/>
                    </a:lnTo>
                    <a:lnTo>
                      <a:pt x="189833" y="37671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16E015B8-AAFB-E27E-6D5D-A4D209665B7A}"/>
                  </a:ext>
                </a:extLst>
              </p:cNvPr>
              <p:cNvSpPr/>
              <p:nvPr/>
            </p:nvSpPr>
            <p:spPr>
              <a:xfrm>
                <a:off x="5958299" y="2808731"/>
                <a:ext cx="456533" cy="604170"/>
              </a:xfrm>
              <a:custGeom>
                <a:avLst/>
                <a:gdLst>
                  <a:gd name="connsiteX0" fmla="*/ 74771 w 456533"/>
                  <a:gd name="connsiteY0" fmla="*/ 604171 h 604170"/>
                  <a:gd name="connsiteX1" fmla="*/ 74771 w 456533"/>
                  <a:gd name="connsiteY1" fmla="*/ 604171 h 604170"/>
                  <a:gd name="connsiteX2" fmla="*/ 83153 w 456533"/>
                  <a:gd name="connsiteY2" fmla="*/ 604171 h 604170"/>
                  <a:gd name="connsiteX3" fmla="*/ 83153 w 456533"/>
                  <a:gd name="connsiteY3" fmla="*/ 397002 h 604170"/>
                  <a:gd name="connsiteX4" fmla="*/ 217361 w 456533"/>
                  <a:gd name="connsiteY4" fmla="*/ 397002 h 604170"/>
                  <a:gd name="connsiteX5" fmla="*/ 456533 w 456533"/>
                  <a:gd name="connsiteY5" fmla="*/ 196405 h 604170"/>
                  <a:gd name="connsiteX6" fmla="*/ 456533 w 456533"/>
                  <a:gd name="connsiteY6" fmla="*/ 194691 h 604170"/>
                  <a:gd name="connsiteX7" fmla="*/ 228219 w 456533"/>
                  <a:gd name="connsiteY7" fmla="*/ 0 h 604170"/>
                  <a:gd name="connsiteX8" fmla="*/ 0 w 456533"/>
                  <a:gd name="connsiteY8" fmla="*/ 0 h 604170"/>
                  <a:gd name="connsiteX9" fmla="*/ 0 w 456533"/>
                  <a:gd name="connsiteY9" fmla="*/ 604171 h 604170"/>
                  <a:gd name="connsiteX10" fmla="*/ 74771 w 456533"/>
                  <a:gd name="connsiteY10" fmla="*/ 604171 h 604170"/>
                  <a:gd name="connsiteX11" fmla="*/ 83153 w 456533"/>
                  <a:gd name="connsiteY11" fmla="*/ 78105 h 604170"/>
                  <a:gd name="connsiteX12" fmla="*/ 223266 w 456533"/>
                  <a:gd name="connsiteY12" fmla="*/ 78105 h 604170"/>
                  <a:gd name="connsiteX13" fmla="*/ 372523 w 456533"/>
                  <a:gd name="connsiteY13" fmla="*/ 197168 h 604170"/>
                  <a:gd name="connsiteX14" fmla="*/ 372523 w 456533"/>
                  <a:gd name="connsiteY14" fmla="*/ 198882 h 604170"/>
                  <a:gd name="connsiteX15" fmla="*/ 219837 w 456533"/>
                  <a:gd name="connsiteY15" fmla="*/ 319564 h 604170"/>
                  <a:gd name="connsiteX16" fmla="*/ 83153 w 456533"/>
                  <a:gd name="connsiteY16" fmla="*/ 319564 h 604170"/>
                  <a:gd name="connsiteX17" fmla="*/ 83153 w 456533"/>
                  <a:gd name="connsiteY17" fmla="*/ 78010 h 604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56533" h="604170">
                    <a:moveTo>
                      <a:pt x="74771" y="604171"/>
                    </a:moveTo>
                    <a:lnTo>
                      <a:pt x="74771" y="604171"/>
                    </a:lnTo>
                    <a:cubicBezTo>
                      <a:pt x="74771" y="604171"/>
                      <a:pt x="83153" y="604171"/>
                      <a:pt x="83153" y="604171"/>
                    </a:cubicBezTo>
                    <a:lnTo>
                      <a:pt x="83153" y="397002"/>
                    </a:lnTo>
                    <a:lnTo>
                      <a:pt x="217361" y="397002"/>
                    </a:lnTo>
                    <a:cubicBezTo>
                      <a:pt x="336423" y="397002"/>
                      <a:pt x="456533" y="334994"/>
                      <a:pt x="456533" y="196405"/>
                    </a:cubicBezTo>
                    <a:lnTo>
                      <a:pt x="456533" y="194691"/>
                    </a:lnTo>
                    <a:cubicBezTo>
                      <a:pt x="456533" y="76391"/>
                      <a:pt x="366903" y="0"/>
                      <a:pt x="228219" y="0"/>
                    </a:cubicBezTo>
                    <a:lnTo>
                      <a:pt x="0" y="0"/>
                    </a:lnTo>
                    <a:lnTo>
                      <a:pt x="0" y="604171"/>
                    </a:lnTo>
                    <a:lnTo>
                      <a:pt x="74771" y="604171"/>
                    </a:lnTo>
                    <a:close/>
                    <a:moveTo>
                      <a:pt x="83153" y="78105"/>
                    </a:moveTo>
                    <a:lnTo>
                      <a:pt x="223266" y="78105"/>
                    </a:lnTo>
                    <a:cubicBezTo>
                      <a:pt x="318135" y="78105"/>
                      <a:pt x="372523" y="121539"/>
                      <a:pt x="372523" y="197168"/>
                    </a:cubicBezTo>
                    <a:lnTo>
                      <a:pt x="372523" y="198882"/>
                    </a:lnTo>
                    <a:cubicBezTo>
                      <a:pt x="372523" y="272224"/>
                      <a:pt x="312611" y="319564"/>
                      <a:pt x="219837" y="319564"/>
                    </a:cubicBezTo>
                    <a:lnTo>
                      <a:pt x="83153" y="319564"/>
                    </a:lnTo>
                    <a:lnTo>
                      <a:pt x="83153" y="7801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437A0332-A880-445E-E4B8-E324046EC97C}"/>
                  </a:ext>
                </a:extLst>
              </p:cNvPr>
              <p:cNvSpPr/>
              <p:nvPr/>
            </p:nvSpPr>
            <p:spPr>
              <a:xfrm>
                <a:off x="7482395" y="2808636"/>
                <a:ext cx="83248" cy="604265"/>
              </a:xfrm>
              <a:custGeom>
                <a:avLst/>
                <a:gdLst>
                  <a:gd name="connsiteX0" fmla="*/ 8572 w 83248"/>
                  <a:gd name="connsiteY0" fmla="*/ 0 h 604265"/>
                  <a:gd name="connsiteX1" fmla="*/ 0 w 83248"/>
                  <a:gd name="connsiteY1" fmla="*/ 0 h 604265"/>
                  <a:gd name="connsiteX2" fmla="*/ 0 w 83248"/>
                  <a:gd name="connsiteY2" fmla="*/ 8477 h 604265"/>
                  <a:gd name="connsiteX3" fmla="*/ 0 w 83248"/>
                  <a:gd name="connsiteY3" fmla="*/ 595884 h 604265"/>
                  <a:gd name="connsiteX4" fmla="*/ 0 w 83248"/>
                  <a:gd name="connsiteY4" fmla="*/ 604266 h 604265"/>
                  <a:gd name="connsiteX5" fmla="*/ 8572 w 83248"/>
                  <a:gd name="connsiteY5" fmla="*/ 604266 h 604265"/>
                  <a:gd name="connsiteX6" fmla="*/ 74866 w 83248"/>
                  <a:gd name="connsiteY6" fmla="*/ 604266 h 604265"/>
                  <a:gd name="connsiteX7" fmla="*/ 83248 w 83248"/>
                  <a:gd name="connsiteY7" fmla="*/ 604266 h 604265"/>
                  <a:gd name="connsiteX8" fmla="*/ 83248 w 83248"/>
                  <a:gd name="connsiteY8" fmla="*/ 595884 h 604265"/>
                  <a:gd name="connsiteX9" fmla="*/ 83248 w 83248"/>
                  <a:gd name="connsiteY9" fmla="*/ 8477 h 604265"/>
                  <a:gd name="connsiteX10" fmla="*/ 83248 w 83248"/>
                  <a:gd name="connsiteY10" fmla="*/ 0 h 604265"/>
                  <a:gd name="connsiteX11" fmla="*/ 74866 w 83248"/>
                  <a:gd name="connsiteY11" fmla="*/ 0 h 604265"/>
                  <a:gd name="connsiteX12" fmla="*/ 8572 w 83248"/>
                  <a:gd name="connsiteY12" fmla="*/ 0 h 6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3248" h="604265">
                    <a:moveTo>
                      <a:pt x="8572" y="0"/>
                    </a:moveTo>
                    <a:lnTo>
                      <a:pt x="0" y="0"/>
                    </a:lnTo>
                    <a:lnTo>
                      <a:pt x="0" y="8477"/>
                    </a:lnTo>
                    <a:lnTo>
                      <a:pt x="0" y="595884"/>
                    </a:lnTo>
                    <a:lnTo>
                      <a:pt x="0" y="604266"/>
                    </a:lnTo>
                    <a:lnTo>
                      <a:pt x="8572" y="604266"/>
                    </a:lnTo>
                    <a:lnTo>
                      <a:pt x="74866" y="604266"/>
                    </a:lnTo>
                    <a:lnTo>
                      <a:pt x="83248" y="604266"/>
                    </a:lnTo>
                    <a:lnTo>
                      <a:pt x="83248" y="595884"/>
                    </a:lnTo>
                    <a:lnTo>
                      <a:pt x="83248" y="8477"/>
                    </a:lnTo>
                    <a:lnTo>
                      <a:pt x="83248" y="0"/>
                    </a:lnTo>
                    <a:lnTo>
                      <a:pt x="74866" y="0"/>
                    </a:lnTo>
                    <a:lnTo>
                      <a:pt x="8572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48FBBB1-A940-15B7-64D2-719546103784}"/>
                  </a:ext>
                </a:extLst>
              </p:cNvPr>
              <p:cNvSpPr/>
              <p:nvPr/>
            </p:nvSpPr>
            <p:spPr>
              <a:xfrm>
                <a:off x="8243918" y="2808541"/>
                <a:ext cx="532923" cy="604361"/>
              </a:xfrm>
              <a:custGeom>
                <a:avLst/>
                <a:gdLst>
                  <a:gd name="connsiteX0" fmla="*/ 212313 w 532923"/>
                  <a:gd name="connsiteY0" fmla="*/ 604361 h 604361"/>
                  <a:gd name="connsiteX1" fmla="*/ 212313 w 532923"/>
                  <a:gd name="connsiteY1" fmla="*/ 604361 h 604361"/>
                  <a:gd name="connsiteX2" fmla="*/ 532924 w 532923"/>
                  <a:gd name="connsiteY2" fmla="*/ 302228 h 604361"/>
                  <a:gd name="connsiteX3" fmla="*/ 532924 w 532923"/>
                  <a:gd name="connsiteY3" fmla="*/ 300514 h 604361"/>
                  <a:gd name="connsiteX4" fmla="*/ 212313 w 532923"/>
                  <a:gd name="connsiteY4" fmla="*/ 0 h 604361"/>
                  <a:gd name="connsiteX5" fmla="*/ 0 w 532923"/>
                  <a:gd name="connsiteY5" fmla="*/ 0 h 604361"/>
                  <a:gd name="connsiteX6" fmla="*/ 0 w 532923"/>
                  <a:gd name="connsiteY6" fmla="*/ 604266 h 604361"/>
                  <a:gd name="connsiteX7" fmla="*/ 212313 w 532923"/>
                  <a:gd name="connsiteY7" fmla="*/ 604266 h 604361"/>
                  <a:gd name="connsiteX8" fmla="*/ 83248 w 532923"/>
                  <a:gd name="connsiteY8" fmla="*/ 78296 h 604361"/>
                  <a:gd name="connsiteX9" fmla="*/ 212313 w 532923"/>
                  <a:gd name="connsiteY9" fmla="*/ 78296 h 604361"/>
                  <a:gd name="connsiteX10" fmla="*/ 447199 w 532923"/>
                  <a:gd name="connsiteY10" fmla="*/ 302228 h 604361"/>
                  <a:gd name="connsiteX11" fmla="*/ 447199 w 532923"/>
                  <a:gd name="connsiteY11" fmla="*/ 303943 h 604361"/>
                  <a:gd name="connsiteX12" fmla="*/ 212313 w 532923"/>
                  <a:gd name="connsiteY12" fmla="*/ 526161 h 604361"/>
                  <a:gd name="connsiteX13" fmla="*/ 83248 w 532923"/>
                  <a:gd name="connsiteY13" fmla="*/ 526161 h 604361"/>
                  <a:gd name="connsiteX14" fmla="*/ 83248 w 532923"/>
                  <a:gd name="connsiteY14" fmla="*/ 78296 h 604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2923" h="604361">
                    <a:moveTo>
                      <a:pt x="212313" y="604361"/>
                    </a:moveTo>
                    <a:lnTo>
                      <a:pt x="212313" y="604361"/>
                    </a:lnTo>
                    <a:cubicBezTo>
                      <a:pt x="398145" y="604361"/>
                      <a:pt x="532924" y="477393"/>
                      <a:pt x="532924" y="302228"/>
                    </a:cubicBezTo>
                    <a:lnTo>
                      <a:pt x="532924" y="300514"/>
                    </a:lnTo>
                    <a:cubicBezTo>
                      <a:pt x="532924" y="126397"/>
                      <a:pt x="398145" y="0"/>
                      <a:pt x="212313" y="0"/>
                    </a:cubicBezTo>
                    <a:lnTo>
                      <a:pt x="0" y="0"/>
                    </a:lnTo>
                    <a:lnTo>
                      <a:pt x="0" y="604266"/>
                    </a:lnTo>
                    <a:lnTo>
                      <a:pt x="212313" y="604266"/>
                    </a:lnTo>
                    <a:close/>
                    <a:moveTo>
                      <a:pt x="83248" y="78296"/>
                    </a:moveTo>
                    <a:lnTo>
                      <a:pt x="212313" y="78296"/>
                    </a:lnTo>
                    <a:cubicBezTo>
                      <a:pt x="350615" y="78296"/>
                      <a:pt x="447199" y="170402"/>
                      <a:pt x="447199" y="302228"/>
                    </a:cubicBezTo>
                    <a:lnTo>
                      <a:pt x="447199" y="303943"/>
                    </a:lnTo>
                    <a:cubicBezTo>
                      <a:pt x="447199" y="434816"/>
                      <a:pt x="350615" y="526161"/>
                      <a:pt x="212313" y="526161"/>
                    </a:cubicBezTo>
                    <a:lnTo>
                      <a:pt x="83248" y="526161"/>
                    </a:lnTo>
                    <a:lnTo>
                      <a:pt x="83248" y="7829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33A186B6-9D88-031C-F0E1-4C3803AF4A60}"/>
                  </a:ext>
                </a:extLst>
              </p:cNvPr>
              <p:cNvSpPr/>
              <p:nvPr/>
            </p:nvSpPr>
            <p:spPr>
              <a:xfrm>
                <a:off x="7039292" y="2808636"/>
                <a:ext cx="348710" cy="604265"/>
              </a:xfrm>
              <a:custGeom>
                <a:avLst/>
                <a:gdLst>
                  <a:gd name="connsiteX0" fmla="*/ 340233 w 348710"/>
                  <a:gd name="connsiteY0" fmla="*/ 604266 h 604265"/>
                  <a:gd name="connsiteX1" fmla="*/ 348710 w 348710"/>
                  <a:gd name="connsiteY1" fmla="*/ 604266 h 604265"/>
                  <a:gd name="connsiteX2" fmla="*/ 348710 w 348710"/>
                  <a:gd name="connsiteY2" fmla="*/ 595884 h 604265"/>
                  <a:gd name="connsiteX3" fmla="*/ 348710 w 348710"/>
                  <a:gd name="connsiteY3" fmla="*/ 534638 h 604265"/>
                  <a:gd name="connsiteX4" fmla="*/ 348710 w 348710"/>
                  <a:gd name="connsiteY4" fmla="*/ 526161 h 604265"/>
                  <a:gd name="connsiteX5" fmla="*/ 340233 w 348710"/>
                  <a:gd name="connsiteY5" fmla="*/ 526161 h 604265"/>
                  <a:gd name="connsiteX6" fmla="*/ 83153 w 348710"/>
                  <a:gd name="connsiteY6" fmla="*/ 526161 h 604265"/>
                  <a:gd name="connsiteX7" fmla="*/ 83153 w 348710"/>
                  <a:gd name="connsiteY7" fmla="*/ 8477 h 604265"/>
                  <a:gd name="connsiteX8" fmla="*/ 83153 w 348710"/>
                  <a:gd name="connsiteY8" fmla="*/ 0 h 604265"/>
                  <a:gd name="connsiteX9" fmla="*/ 74771 w 348710"/>
                  <a:gd name="connsiteY9" fmla="*/ 0 h 604265"/>
                  <a:gd name="connsiteX10" fmla="*/ 8477 w 348710"/>
                  <a:gd name="connsiteY10" fmla="*/ 0 h 604265"/>
                  <a:gd name="connsiteX11" fmla="*/ 0 w 348710"/>
                  <a:gd name="connsiteY11" fmla="*/ 0 h 604265"/>
                  <a:gd name="connsiteX12" fmla="*/ 0 w 348710"/>
                  <a:gd name="connsiteY12" fmla="*/ 8477 h 604265"/>
                  <a:gd name="connsiteX13" fmla="*/ 0 w 348710"/>
                  <a:gd name="connsiteY13" fmla="*/ 595884 h 604265"/>
                  <a:gd name="connsiteX14" fmla="*/ 0 w 348710"/>
                  <a:gd name="connsiteY14" fmla="*/ 604266 h 604265"/>
                  <a:gd name="connsiteX15" fmla="*/ 8477 w 348710"/>
                  <a:gd name="connsiteY15" fmla="*/ 604266 h 604265"/>
                  <a:gd name="connsiteX16" fmla="*/ 340233 w 348710"/>
                  <a:gd name="connsiteY16" fmla="*/ 604266 h 6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8710" h="604265">
                    <a:moveTo>
                      <a:pt x="340233" y="604266"/>
                    </a:moveTo>
                    <a:lnTo>
                      <a:pt x="348710" y="604266"/>
                    </a:lnTo>
                    <a:lnTo>
                      <a:pt x="348710" y="595884"/>
                    </a:lnTo>
                    <a:lnTo>
                      <a:pt x="348710" y="534638"/>
                    </a:lnTo>
                    <a:lnTo>
                      <a:pt x="348710" y="526161"/>
                    </a:lnTo>
                    <a:lnTo>
                      <a:pt x="340233" y="526161"/>
                    </a:lnTo>
                    <a:lnTo>
                      <a:pt x="83153" y="526161"/>
                    </a:lnTo>
                    <a:lnTo>
                      <a:pt x="83153" y="8477"/>
                    </a:lnTo>
                    <a:lnTo>
                      <a:pt x="83153" y="0"/>
                    </a:lnTo>
                    <a:lnTo>
                      <a:pt x="74771" y="0"/>
                    </a:lnTo>
                    <a:lnTo>
                      <a:pt x="8477" y="0"/>
                    </a:lnTo>
                    <a:lnTo>
                      <a:pt x="0" y="0"/>
                    </a:lnTo>
                    <a:lnTo>
                      <a:pt x="0" y="8477"/>
                    </a:lnTo>
                    <a:lnTo>
                      <a:pt x="0" y="595884"/>
                    </a:lnTo>
                    <a:lnTo>
                      <a:pt x="0" y="604266"/>
                    </a:lnTo>
                    <a:lnTo>
                      <a:pt x="8477" y="604266"/>
                    </a:lnTo>
                    <a:lnTo>
                      <a:pt x="340233" y="6042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6A1066D-31E3-11A1-558B-4DA64242A7BA}"/>
                  </a:ext>
                </a:extLst>
              </p:cNvPr>
              <p:cNvSpPr/>
              <p:nvPr/>
            </p:nvSpPr>
            <p:spPr>
              <a:xfrm>
                <a:off x="6499986" y="2808636"/>
                <a:ext cx="456628" cy="604265"/>
              </a:xfrm>
              <a:custGeom>
                <a:avLst/>
                <a:gdLst>
                  <a:gd name="connsiteX0" fmla="*/ 228314 w 456628"/>
                  <a:gd name="connsiteY0" fmla="*/ 0 h 604265"/>
                  <a:gd name="connsiteX1" fmla="*/ 0 w 456628"/>
                  <a:gd name="connsiteY1" fmla="*/ 0 h 604265"/>
                  <a:gd name="connsiteX2" fmla="*/ 0 w 456628"/>
                  <a:gd name="connsiteY2" fmla="*/ 604266 h 604265"/>
                  <a:gd name="connsiteX3" fmla="*/ 83249 w 456628"/>
                  <a:gd name="connsiteY3" fmla="*/ 604266 h 604265"/>
                  <a:gd name="connsiteX4" fmla="*/ 83249 w 456628"/>
                  <a:gd name="connsiteY4" fmla="*/ 397097 h 604265"/>
                  <a:gd name="connsiteX5" fmla="*/ 217456 w 456628"/>
                  <a:gd name="connsiteY5" fmla="*/ 397097 h 604265"/>
                  <a:gd name="connsiteX6" fmla="*/ 456629 w 456628"/>
                  <a:gd name="connsiteY6" fmla="*/ 196501 h 604265"/>
                  <a:gd name="connsiteX7" fmla="*/ 456629 w 456628"/>
                  <a:gd name="connsiteY7" fmla="*/ 194786 h 604265"/>
                  <a:gd name="connsiteX8" fmla="*/ 228314 w 456628"/>
                  <a:gd name="connsiteY8" fmla="*/ 95 h 604265"/>
                  <a:gd name="connsiteX9" fmla="*/ 372523 w 456628"/>
                  <a:gd name="connsiteY9" fmla="*/ 198977 h 604265"/>
                  <a:gd name="connsiteX10" fmla="*/ 219837 w 456628"/>
                  <a:gd name="connsiteY10" fmla="*/ 319659 h 604265"/>
                  <a:gd name="connsiteX11" fmla="*/ 83153 w 456628"/>
                  <a:gd name="connsiteY11" fmla="*/ 319659 h 604265"/>
                  <a:gd name="connsiteX12" fmla="*/ 83153 w 456628"/>
                  <a:gd name="connsiteY12" fmla="*/ 78105 h 604265"/>
                  <a:gd name="connsiteX13" fmla="*/ 223171 w 456628"/>
                  <a:gd name="connsiteY13" fmla="*/ 78105 h 604265"/>
                  <a:gd name="connsiteX14" fmla="*/ 372428 w 456628"/>
                  <a:gd name="connsiteY14" fmla="*/ 197168 h 604265"/>
                  <a:gd name="connsiteX15" fmla="*/ 372428 w 456628"/>
                  <a:gd name="connsiteY15" fmla="*/ 198882 h 6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56628" h="604265">
                    <a:moveTo>
                      <a:pt x="228314" y="0"/>
                    </a:moveTo>
                    <a:lnTo>
                      <a:pt x="0" y="0"/>
                    </a:lnTo>
                    <a:lnTo>
                      <a:pt x="0" y="604266"/>
                    </a:lnTo>
                    <a:lnTo>
                      <a:pt x="83249" y="604266"/>
                    </a:lnTo>
                    <a:lnTo>
                      <a:pt x="83249" y="397097"/>
                    </a:lnTo>
                    <a:lnTo>
                      <a:pt x="217456" y="397097"/>
                    </a:lnTo>
                    <a:cubicBezTo>
                      <a:pt x="336518" y="397097"/>
                      <a:pt x="456629" y="335090"/>
                      <a:pt x="456629" y="196501"/>
                    </a:cubicBezTo>
                    <a:lnTo>
                      <a:pt x="456629" y="194786"/>
                    </a:lnTo>
                    <a:cubicBezTo>
                      <a:pt x="456629" y="76486"/>
                      <a:pt x="366998" y="95"/>
                      <a:pt x="228314" y="95"/>
                    </a:cubicBezTo>
                    <a:close/>
                    <a:moveTo>
                      <a:pt x="372523" y="198977"/>
                    </a:moveTo>
                    <a:cubicBezTo>
                      <a:pt x="372523" y="272320"/>
                      <a:pt x="312611" y="319659"/>
                      <a:pt x="219837" y="319659"/>
                    </a:cubicBezTo>
                    <a:lnTo>
                      <a:pt x="83153" y="319659"/>
                    </a:lnTo>
                    <a:lnTo>
                      <a:pt x="83153" y="78105"/>
                    </a:lnTo>
                    <a:lnTo>
                      <a:pt x="223171" y="78105"/>
                    </a:lnTo>
                    <a:cubicBezTo>
                      <a:pt x="318040" y="78105"/>
                      <a:pt x="372428" y="121539"/>
                      <a:pt x="372428" y="197168"/>
                    </a:cubicBezTo>
                    <a:lnTo>
                      <a:pt x="372428" y="198882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grpSp>
            <p:nvGrpSpPr>
              <p:cNvPr id="44" name="Graphic 16">
                <a:extLst>
                  <a:ext uri="{FF2B5EF4-FFF2-40B4-BE49-F238E27FC236}">
                    <a16:creationId xmlns:a16="http://schemas.microsoft.com/office/drawing/2014/main" id="{18D7F27F-C78A-3E56-3440-021B08C9C85F}"/>
                  </a:ext>
                </a:extLst>
              </p:cNvPr>
              <p:cNvGrpSpPr/>
              <p:nvPr/>
            </p:nvGrpSpPr>
            <p:grpSpPr>
              <a:xfrm>
                <a:off x="8840088" y="3906582"/>
                <a:ext cx="185832" cy="99726"/>
                <a:chOff x="8840088" y="3906582"/>
                <a:chExt cx="185832" cy="99726"/>
              </a:xfrm>
              <a:grpFill/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0F62DFB5-0277-70F2-42BB-11F105C3BE60}"/>
                    </a:ext>
                  </a:extLst>
                </p:cNvPr>
                <p:cNvSpPr/>
                <p:nvPr/>
              </p:nvSpPr>
              <p:spPr>
                <a:xfrm>
                  <a:off x="8840088" y="3906582"/>
                  <a:ext cx="75818" cy="99726"/>
                </a:xfrm>
                <a:custGeom>
                  <a:avLst/>
                  <a:gdLst>
                    <a:gd name="connsiteX0" fmla="*/ 44386 w 75818"/>
                    <a:gd name="connsiteY0" fmla="*/ 99727 h 99726"/>
                    <a:gd name="connsiteX1" fmla="*/ 31623 w 75818"/>
                    <a:gd name="connsiteY1" fmla="*/ 99727 h 99726"/>
                    <a:gd name="connsiteX2" fmla="*/ 31623 w 75818"/>
                    <a:gd name="connsiteY2" fmla="*/ 12001 h 99726"/>
                    <a:gd name="connsiteX3" fmla="*/ 0 w 75818"/>
                    <a:gd name="connsiteY3" fmla="*/ 12001 h 99726"/>
                    <a:gd name="connsiteX4" fmla="*/ 0 w 75818"/>
                    <a:gd name="connsiteY4" fmla="*/ 0 h 99726"/>
                    <a:gd name="connsiteX5" fmla="*/ 75819 w 75818"/>
                    <a:gd name="connsiteY5" fmla="*/ 0 h 99726"/>
                    <a:gd name="connsiteX6" fmla="*/ 75819 w 75818"/>
                    <a:gd name="connsiteY6" fmla="*/ 12001 h 99726"/>
                    <a:gd name="connsiteX7" fmla="*/ 44291 w 75818"/>
                    <a:gd name="connsiteY7" fmla="*/ 12001 h 99726"/>
                    <a:gd name="connsiteX8" fmla="*/ 44291 w 75818"/>
                    <a:gd name="connsiteY8" fmla="*/ 99727 h 99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5818" h="99726">
                      <a:moveTo>
                        <a:pt x="44386" y="99727"/>
                      </a:moveTo>
                      <a:lnTo>
                        <a:pt x="31623" y="99727"/>
                      </a:lnTo>
                      <a:lnTo>
                        <a:pt x="31623" y="12001"/>
                      </a:lnTo>
                      <a:lnTo>
                        <a:pt x="0" y="12001"/>
                      </a:lnTo>
                      <a:lnTo>
                        <a:pt x="0" y="0"/>
                      </a:lnTo>
                      <a:lnTo>
                        <a:pt x="75819" y="0"/>
                      </a:lnTo>
                      <a:lnTo>
                        <a:pt x="75819" y="12001"/>
                      </a:lnTo>
                      <a:lnTo>
                        <a:pt x="44291" y="12001"/>
                      </a:lnTo>
                      <a:lnTo>
                        <a:pt x="44291" y="99727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167F03D6-C46B-E8B6-656C-B75DD98CC572}"/>
                    </a:ext>
                  </a:extLst>
                </p:cNvPr>
                <p:cNvSpPr/>
                <p:nvPr/>
              </p:nvSpPr>
              <p:spPr>
                <a:xfrm>
                  <a:off x="8931719" y="3906678"/>
                  <a:ext cx="94202" cy="99631"/>
                </a:xfrm>
                <a:custGeom>
                  <a:avLst/>
                  <a:gdLst>
                    <a:gd name="connsiteX0" fmla="*/ 83153 w 94202"/>
                    <a:gd name="connsiteY0" fmla="*/ 99632 h 99631"/>
                    <a:gd name="connsiteX1" fmla="*/ 82963 w 94202"/>
                    <a:gd name="connsiteY1" fmla="*/ 14954 h 99631"/>
                    <a:gd name="connsiteX2" fmla="*/ 82772 w 94202"/>
                    <a:gd name="connsiteY2" fmla="*/ 14954 h 99631"/>
                    <a:gd name="connsiteX3" fmla="*/ 51530 w 94202"/>
                    <a:gd name="connsiteY3" fmla="*/ 99632 h 99631"/>
                    <a:gd name="connsiteX4" fmla="*/ 41815 w 94202"/>
                    <a:gd name="connsiteY4" fmla="*/ 99632 h 99631"/>
                    <a:gd name="connsiteX5" fmla="*/ 11144 w 94202"/>
                    <a:gd name="connsiteY5" fmla="*/ 15716 h 99631"/>
                    <a:gd name="connsiteX6" fmla="*/ 10954 w 94202"/>
                    <a:gd name="connsiteY6" fmla="*/ 15716 h 99631"/>
                    <a:gd name="connsiteX7" fmla="*/ 10573 w 94202"/>
                    <a:gd name="connsiteY7" fmla="*/ 99632 h 99631"/>
                    <a:gd name="connsiteX8" fmla="*/ 0 w 94202"/>
                    <a:gd name="connsiteY8" fmla="*/ 99632 h 99631"/>
                    <a:gd name="connsiteX9" fmla="*/ 381 w 94202"/>
                    <a:gd name="connsiteY9" fmla="*/ 0 h 99631"/>
                    <a:gd name="connsiteX10" fmla="*/ 17050 w 94202"/>
                    <a:gd name="connsiteY10" fmla="*/ 0 h 99631"/>
                    <a:gd name="connsiteX11" fmla="*/ 46767 w 94202"/>
                    <a:gd name="connsiteY11" fmla="*/ 81058 h 99631"/>
                    <a:gd name="connsiteX12" fmla="*/ 46958 w 94202"/>
                    <a:gd name="connsiteY12" fmla="*/ 81058 h 99631"/>
                    <a:gd name="connsiteX13" fmla="*/ 77057 w 94202"/>
                    <a:gd name="connsiteY13" fmla="*/ 0 h 99631"/>
                    <a:gd name="connsiteX14" fmla="*/ 94012 w 94202"/>
                    <a:gd name="connsiteY14" fmla="*/ 0 h 99631"/>
                    <a:gd name="connsiteX15" fmla="*/ 94202 w 94202"/>
                    <a:gd name="connsiteY15" fmla="*/ 99632 h 99631"/>
                    <a:gd name="connsiteX16" fmla="*/ 83153 w 94202"/>
                    <a:gd name="connsiteY16" fmla="*/ 99632 h 99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94202" h="99631">
                      <a:moveTo>
                        <a:pt x="83153" y="99632"/>
                      </a:moveTo>
                      <a:lnTo>
                        <a:pt x="82963" y="14954"/>
                      </a:lnTo>
                      <a:lnTo>
                        <a:pt x="82772" y="14954"/>
                      </a:lnTo>
                      <a:lnTo>
                        <a:pt x="51530" y="99632"/>
                      </a:lnTo>
                      <a:lnTo>
                        <a:pt x="41815" y="99632"/>
                      </a:lnTo>
                      <a:lnTo>
                        <a:pt x="11144" y="15716"/>
                      </a:lnTo>
                      <a:lnTo>
                        <a:pt x="10954" y="15716"/>
                      </a:lnTo>
                      <a:lnTo>
                        <a:pt x="10573" y="99632"/>
                      </a:lnTo>
                      <a:lnTo>
                        <a:pt x="0" y="99632"/>
                      </a:lnTo>
                      <a:lnTo>
                        <a:pt x="381" y="0"/>
                      </a:lnTo>
                      <a:lnTo>
                        <a:pt x="17050" y="0"/>
                      </a:lnTo>
                      <a:lnTo>
                        <a:pt x="46767" y="81058"/>
                      </a:lnTo>
                      <a:lnTo>
                        <a:pt x="46958" y="81058"/>
                      </a:lnTo>
                      <a:lnTo>
                        <a:pt x="77057" y="0"/>
                      </a:lnTo>
                      <a:lnTo>
                        <a:pt x="94012" y="0"/>
                      </a:lnTo>
                      <a:lnTo>
                        <a:pt x="94202" y="99632"/>
                      </a:lnTo>
                      <a:lnTo>
                        <a:pt x="83153" y="9963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800"/>
                </a:p>
              </p:txBody>
            </p:sp>
          </p:grpSp>
        </p:grpSp>
        <p:grpSp>
          <p:nvGrpSpPr>
            <p:cNvPr id="47" name="Graphic 16">
              <a:extLst>
                <a:ext uri="{FF2B5EF4-FFF2-40B4-BE49-F238E27FC236}">
                  <a16:creationId xmlns:a16="http://schemas.microsoft.com/office/drawing/2014/main" id="{3788FD36-CF1C-BA2A-8743-97275FF6452D}"/>
                </a:ext>
              </a:extLst>
            </p:cNvPr>
            <p:cNvGrpSpPr/>
            <p:nvPr/>
          </p:nvGrpSpPr>
          <p:grpSpPr>
            <a:xfrm>
              <a:off x="3464464" y="2804635"/>
              <a:ext cx="1211103" cy="1201578"/>
              <a:chOff x="3464464" y="2804635"/>
              <a:chExt cx="1211103" cy="1201578"/>
            </a:xfrm>
            <a:solidFill>
              <a:srgbClr val="FFFFFF"/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3BE29AA-73C7-23E5-B2D2-9B354F9256C8}"/>
                  </a:ext>
                </a:extLst>
              </p:cNvPr>
              <p:cNvSpPr/>
              <p:nvPr/>
            </p:nvSpPr>
            <p:spPr>
              <a:xfrm>
                <a:off x="3464464" y="3139249"/>
                <a:ext cx="868965" cy="866775"/>
              </a:xfrm>
              <a:custGeom>
                <a:avLst/>
                <a:gdLst>
                  <a:gd name="connsiteX0" fmla="*/ 783241 w 868965"/>
                  <a:gd name="connsiteY0" fmla="*/ 190 h 866775"/>
                  <a:gd name="connsiteX1" fmla="*/ 82963 w 868965"/>
                  <a:gd name="connsiteY1" fmla="*/ 0 h 866775"/>
                  <a:gd name="connsiteX2" fmla="*/ 0 w 868965"/>
                  <a:gd name="connsiteY2" fmla="*/ 83534 h 866775"/>
                  <a:gd name="connsiteX3" fmla="*/ 1143 w 868965"/>
                  <a:gd name="connsiteY3" fmla="*/ 83534 h 866775"/>
                  <a:gd name="connsiteX4" fmla="*/ 0 w 868965"/>
                  <a:gd name="connsiteY4" fmla="*/ 83725 h 866775"/>
                  <a:gd name="connsiteX5" fmla="*/ 0 w 868965"/>
                  <a:gd name="connsiteY5" fmla="*/ 448532 h 866775"/>
                  <a:gd name="connsiteX6" fmla="*/ 372999 w 868965"/>
                  <a:gd name="connsiteY6" fmla="*/ 863727 h 866775"/>
                  <a:gd name="connsiteX7" fmla="*/ 452057 w 868965"/>
                  <a:gd name="connsiteY7" fmla="*/ 783431 h 866775"/>
                  <a:gd name="connsiteX8" fmla="*/ 427863 w 868965"/>
                  <a:gd name="connsiteY8" fmla="*/ 783431 h 866775"/>
                  <a:gd name="connsiteX9" fmla="*/ 85630 w 868965"/>
                  <a:gd name="connsiteY9" fmla="*/ 448532 h 866775"/>
                  <a:gd name="connsiteX10" fmla="*/ 85630 w 868965"/>
                  <a:gd name="connsiteY10" fmla="*/ 83534 h 866775"/>
                  <a:gd name="connsiteX11" fmla="*/ 171355 w 868965"/>
                  <a:gd name="connsiteY11" fmla="*/ 83534 h 866775"/>
                  <a:gd name="connsiteX12" fmla="*/ 171164 w 868965"/>
                  <a:gd name="connsiteY12" fmla="*/ 448532 h 866775"/>
                  <a:gd name="connsiteX13" fmla="*/ 427863 w 868965"/>
                  <a:gd name="connsiteY13" fmla="*/ 699135 h 866775"/>
                  <a:gd name="connsiteX14" fmla="*/ 535305 w 868965"/>
                  <a:gd name="connsiteY14" fmla="*/ 699135 h 866775"/>
                  <a:gd name="connsiteX15" fmla="*/ 617887 w 868965"/>
                  <a:gd name="connsiteY15" fmla="*/ 615601 h 866775"/>
                  <a:gd name="connsiteX16" fmla="*/ 427863 w 868965"/>
                  <a:gd name="connsiteY16" fmla="*/ 615601 h 866775"/>
                  <a:gd name="connsiteX17" fmla="*/ 257175 w 868965"/>
                  <a:gd name="connsiteY17" fmla="*/ 448532 h 866775"/>
                  <a:gd name="connsiteX18" fmla="*/ 257175 w 868965"/>
                  <a:gd name="connsiteY18" fmla="*/ 83534 h 866775"/>
                  <a:gd name="connsiteX19" fmla="*/ 342043 w 868965"/>
                  <a:gd name="connsiteY19" fmla="*/ 83534 h 866775"/>
                  <a:gd name="connsiteX20" fmla="*/ 342043 w 868965"/>
                  <a:gd name="connsiteY20" fmla="*/ 448532 h 866775"/>
                  <a:gd name="connsiteX21" fmla="*/ 427863 w 868965"/>
                  <a:gd name="connsiteY21" fmla="*/ 531876 h 866775"/>
                  <a:gd name="connsiteX22" fmla="*/ 700469 w 868965"/>
                  <a:gd name="connsiteY22" fmla="*/ 531876 h 866775"/>
                  <a:gd name="connsiteX23" fmla="*/ 782955 w 868965"/>
                  <a:gd name="connsiteY23" fmla="*/ 448532 h 866775"/>
                  <a:gd name="connsiteX24" fmla="*/ 427768 w 868965"/>
                  <a:gd name="connsiteY24" fmla="*/ 448532 h 866775"/>
                  <a:gd name="connsiteX25" fmla="*/ 427768 w 868965"/>
                  <a:gd name="connsiteY25" fmla="*/ 83534 h 866775"/>
                  <a:gd name="connsiteX26" fmla="*/ 783146 w 868965"/>
                  <a:gd name="connsiteY26" fmla="*/ 83534 h 866775"/>
                  <a:gd name="connsiteX27" fmla="*/ 783146 w 868965"/>
                  <a:gd name="connsiteY27" fmla="*/ 866775 h 866775"/>
                  <a:gd name="connsiteX28" fmla="*/ 868966 w 868965"/>
                  <a:gd name="connsiteY28" fmla="*/ 866775 h 866775"/>
                  <a:gd name="connsiteX29" fmla="*/ 868966 w 868965"/>
                  <a:gd name="connsiteY29" fmla="*/ 83629 h 866775"/>
                  <a:gd name="connsiteX30" fmla="*/ 783241 w 868965"/>
                  <a:gd name="connsiteY30" fmla="*/ 95 h 866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68965" h="866775">
                    <a:moveTo>
                      <a:pt x="783241" y="190"/>
                    </a:moveTo>
                    <a:lnTo>
                      <a:pt x="82963" y="0"/>
                    </a:lnTo>
                    <a:lnTo>
                      <a:pt x="0" y="83534"/>
                    </a:lnTo>
                    <a:lnTo>
                      <a:pt x="1143" y="83534"/>
                    </a:lnTo>
                    <a:lnTo>
                      <a:pt x="0" y="83725"/>
                    </a:lnTo>
                    <a:lnTo>
                      <a:pt x="0" y="448532"/>
                    </a:lnTo>
                    <a:cubicBezTo>
                      <a:pt x="0" y="661321"/>
                      <a:pt x="162211" y="837438"/>
                      <a:pt x="372999" y="863727"/>
                    </a:cubicBezTo>
                    <a:lnTo>
                      <a:pt x="452057" y="783431"/>
                    </a:lnTo>
                    <a:lnTo>
                      <a:pt x="427863" y="783431"/>
                    </a:lnTo>
                    <a:cubicBezTo>
                      <a:pt x="238887" y="783336"/>
                      <a:pt x="85630" y="633031"/>
                      <a:pt x="85630" y="448532"/>
                    </a:cubicBezTo>
                    <a:lnTo>
                      <a:pt x="85630" y="83534"/>
                    </a:lnTo>
                    <a:lnTo>
                      <a:pt x="171355" y="83534"/>
                    </a:lnTo>
                    <a:lnTo>
                      <a:pt x="171164" y="448532"/>
                    </a:lnTo>
                    <a:cubicBezTo>
                      <a:pt x="171164" y="586835"/>
                      <a:pt x="286036" y="699135"/>
                      <a:pt x="427863" y="699135"/>
                    </a:cubicBezTo>
                    <a:lnTo>
                      <a:pt x="535305" y="699135"/>
                    </a:lnTo>
                    <a:lnTo>
                      <a:pt x="617887" y="615601"/>
                    </a:lnTo>
                    <a:lnTo>
                      <a:pt x="427863" y="615601"/>
                    </a:lnTo>
                    <a:cubicBezTo>
                      <a:pt x="333375" y="615601"/>
                      <a:pt x="257175" y="540734"/>
                      <a:pt x="257175" y="448532"/>
                    </a:cubicBezTo>
                    <a:lnTo>
                      <a:pt x="257175" y="83534"/>
                    </a:lnTo>
                    <a:lnTo>
                      <a:pt x="342043" y="83534"/>
                    </a:lnTo>
                    <a:lnTo>
                      <a:pt x="342043" y="448532"/>
                    </a:lnTo>
                    <a:cubicBezTo>
                      <a:pt x="342424" y="494633"/>
                      <a:pt x="380619" y="531876"/>
                      <a:pt x="427863" y="531876"/>
                    </a:cubicBezTo>
                    <a:lnTo>
                      <a:pt x="700469" y="531876"/>
                    </a:lnTo>
                    <a:lnTo>
                      <a:pt x="782955" y="448532"/>
                    </a:lnTo>
                    <a:lnTo>
                      <a:pt x="427768" y="448532"/>
                    </a:lnTo>
                    <a:lnTo>
                      <a:pt x="427768" y="83534"/>
                    </a:lnTo>
                    <a:lnTo>
                      <a:pt x="783146" y="83534"/>
                    </a:lnTo>
                    <a:lnTo>
                      <a:pt x="783146" y="866775"/>
                    </a:lnTo>
                    <a:lnTo>
                      <a:pt x="868966" y="866775"/>
                    </a:lnTo>
                    <a:lnTo>
                      <a:pt x="868966" y="83629"/>
                    </a:lnTo>
                    <a:cubicBezTo>
                      <a:pt x="868680" y="37433"/>
                      <a:pt x="830485" y="95"/>
                      <a:pt x="783241" y="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8187BC3E-069D-74B8-EF27-DF83B38D725E}"/>
                  </a:ext>
                </a:extLst>
              </p:cNvPr>
              <p:cNvSpPr/>
              <p:nvPr/>
            </p:nvSpPr>
            <p:spPr>
              <a:xfrm>
                <a:off x="3630008" y="2971894"/>
                <a:ext cx="874299" cy="1034224"/>
              </a:xfrm>
              <a:custGeom>
                <a:avLst/>
                <a:gdLst>
                  <a:gd name="connsiteX0" fmla="*/ 617696 w 874299"/>
                  <a:gd name="connsiteY0" fmla="*/ 476 h 1034224"/>
                  <a:gd name="connsiteX1" fmla="*/ 82772 w 874299"/>
                  <a:gd name="connsiteY1" fmla="*/ 0 h 1034224"/>
                  <a:gd name="connsiteX2" fmla="*/ 0 w 874299"/>
                  <a:gd name="connsiteY2" fmla="*/ 83630 h 1034224"/>
                  <a:gd name="connsiteX3" fmla="*/ 617696 w 874299"/>
                  <a:gd name="connsiteY3" fmla="*/ 83915 h 1034224"/>
                  <a:gd name="connsiteX4" fmla="*/ 788384 w 874299"/>
                  <a:gd name="connsiteY4" fmla="*/ 251079 h 1034224"/>
                  <a:gd name="connsiteX5" fmla="*/ 788384 w 874299"/>
                  <a:gd name="connsiteY5" fmla="*/ 1034225 h 1034224"/>
                  <a:gd name="connsiteX6" fmla="*/ 874014 w 874299"/>
                  <a:gd name="connsiteY6" fmla="*/ 1034225 h 1034224"/>
                  <a:gd name="connsiteX7" fmla="*/ 874300 w 874299"/>
                  <a:gd name="connsiteY7" fmla="*/ 251079 h 1034224"/>
                  <a:gd name="connsiteX8" fmla="*/ 617696 w 874299"/>
                  <a:gd name="connsiteY8" fmla="*/ 381 h 1034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74299" h="1034224">
                    <a:moveTo>
                      <a:pt x="617696" y="476"/>
                    </a:moveTo>
                    <a:lnTo>
                      <a:pt x="82772" y="0"/>
                    </a:lnTo>
                    <a:lnTo>
                      <a:pt x="0" y="83630"/>
                    </a:lnTo>
                    <a:lnTo>
                      <a:pt x="617696" y="83915"/>
                    </a:lnTo>
                    <a:cubicBezTo>
                      <a:pt x="712089" y="83915"/>
                      <a:pt x="788384" y="158782"/>
                      <a:pt x="788384" y="251079"/>
                    </a:cubicBezTo>
                    <a:lnTo>
                      <a:pt x="788384" y="1034225"/>
                    </a:lnTo>
                    <a:lnTo>
                      <a:pt x="874014" y="1034225"/>
                    </a:lnTo>
                    <a:lnTo>
                      <a:pt x="874300" y="251079"/>
                    </a:lnTo>
                    <a:cubicBezTo>
                      <a:pt x="874300" y="112586"/>
                      <a:pt x="759428" y="381"/>
                      <a:pt x="617696" y="3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96D4A7BE-E773-1E32-5DD8-7E10827C0193}"/>
                  </a:ext>
                </a:extLst>
              </p:cNvPr>
              <p:cNvSpPr/>
              <p:nvPr/>
            </p:nvSpPr>
            <p:spPr>
              <a:xfrm>
                <a:off x="3795553" y="2804635"/>
                <a:ext cx="880014" cy="1201578"/>
              </a:xfrm>
              <a:custGeom>
                <a:avLst/>
                <a:gdLst>
                  <a:gd name="connsiteX0" fmla="*/ 880015 w 880014"/>
                  <a:gd name="connsiteY0" fmla="*/ 1201579 h 1201578"/>
                  <a:gd name="connsiteX1" fmla="*/ 880015 w 880014"/>
                  <a:gd name="connsiteY1" fmla="*/ 418433 h 1201578"/>
                  <a:gd name="connsiteX2" fmla="*/ 452152 w 880014"/>
                  <a:gd name="connsiteY2" fmla="*/ 0 h 1201578"/>
                  <a:gd name="connsiteX3" fmla="*/ 82677 w 880014"/>
                  <a:gd name="connsiteY3" fmla="*/ 0 h 1201578"/>
                  <a:gd name="connsiteX4" fmla="*/ 0 w 880014"/>
                  <a:gd name="connsiteY4" fmla="*/ 83534 h 1201578"/>
                  <a:gd name="connsiteX5" fmla="*/ 452152 w 880014"/>
                  <a:gd name="connsiteY5" fmla="*/ 83534 h 1201578"/>
                  <a:gd name="connsiteX6" fmla="*/ 794290 w 880014"/>
                  <a:gd name="connsiteY6" fmla="*/ 418433 h 1201578"/>
                  <a:gd name="connsiteX7" fmla="*/ 794290 w 880014"/>
                  <a:gd name="connsiteY7" fmla="*/ 1201579 h 1201578"/>
                  <a:gd name="connsiteX8" fmla="*/ 880015 w 880014"/>
                  <a:gd name="connsiteY8" fmla="*/ 1201579 h 12015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80014" h="1201578">
                    <a:moveTo>
                      <a:pt x="880015" y="1201579"/>
                    </a:moveTo>
                    <a:lnTo>
                      <a:pt x="880015" y="418433"/>
                    </a:lnTo>
                    <a:cubicBezTo>
                      <a:pt x="880015" y="187738"/>
                      <a:pt x="688372" y="0"/>
                      <a:pt x="452152" y="0"/>
                    </a:cubicBezTo>
                    <a:lnTo>
                      <a:pt x="82677" y="0"/>
                    </a:lnTo>
                    <a:cubicBezTo>
                      <a:pt x="82677" y="0"/>
                      <a:pt x="0" y="83534"/>
                      <a:pt x="0" y="83534"/>
                    </a:cubicBezTo>
                    <a:lnTo>
                      <a:pt x="452152" y="83534"/>
                    </a:lnTo>
                    <a:cubicBezTo>
                      <a:pt x="641128" y="83629"/>
                      <a:pt x="794290" y="233839"/>
                      <a:pt x="794290" y="418433"/>
                    </a:cubicBezTo>
                    <a:lnTo>
                      <a:pt x="794290" y="1201579"/>
                    </a:lnTo>
                    <a:lnTo>
                      <a:pt x="880015" y="1201579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2543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1" r:id="rId2"/>
    <p:sldLayoutId id="2147483686" r:id="rId3"/>
    <p:sldLayoutId id="2147483687" r:id="rId4"/>
    <p:sldLayoutId id="2147483688" r:id="rId5"/>
    <p:sldLayoutId id="2147483650" r:id="rId6"/>
    <p:sldLayoutId id="2147483651" r:id="rId7"/>
    <p:sldLayoutId id="2147483652" r:id="rId8"/>
    <p:sldLayoutId id="2147483682" r:id="rId9"/>
    <p:sldLayoutId id="2147483654" r:id="rId10"/>
    <p:sldLayoutId id="2147483655" r:id="rId11"/>
    <p:sldLayoutId id="2147483684" r:id="rId12"/>
    <p:sldLayoutId id="2147483663" r:id="rId13"/>
    <p:sldLayoutId id="2147483662" r:id="rId14"/>
    <p:sldLayoutId id="2147483683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rgbClr val="8B8D8E"/>
        </a:buClr>
        <a:buSzPct val="100000"/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ts val="600"/>
        </a:spcBef>
        <a:buClr>
          <a:schemeClr val="accent6"/>
        </a:buClr>
        <a:buFont typeface="Arial" pitchFamily="34" charset="0"/>
        <a:buChar char="−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5ACBF0"/>
          </p15:clr>
        </p15:guide>
        <p15:guide id="3" pos="7441" userDrawn="1">
          <p15:clr>
            <a:srgbClr val="5ACBF0"/>
          </p15:clr>
        </p15:guide>
        <p15:guide id="4" pos="239" userDrawn="1">
          <p15:clr>
            <a:srgbClr val="5ACBF0"/>
          </p15:clr>
        </p15:guide>
        <p15:guide id="5" orient="horz" pos="376" userDrawn="1">
          <p15:clr>
            <a:srgbClr val="5ACBF0"/>
          </p15:clr>
        </p15:guide>
        <p15:guide id="6" orient="horz" pos="3936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6E5EC4-3569-BEB8-7790-6A428858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B6165-2E63-41A3-8905-D7634EBC6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7CD5C52E-1B96-76AE-586D-BA8012118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b="1" dirty="0"/>
              <a:t>【預先享應】預聘招募專案 </a:t>
            </a:r>
            <a:r>
              <a:rPr lang="en-US" altLang="zh-TW" b="1" dirty="0"/>
              <a:t>Pre-graduation Offer Program</a:t>
            </a:r>
            <a:r>
              <a:rPr lang="zh-TW" altLang="zh-TW" dirty="0"/>
              <a:t>​</a:t>
            </a:r>
            <a:endParaRPr lang="zh-TW" alt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9039831-22BB-04F5-A19A-97C93B47AE82}"/>
              </a:ext>
            </a:extLst>
          </p:cNvPr>
          <p:cNvSpPr txBox="1">
            <a:spLocks/>
          </p:cNvSpPr>
          <p:nvPr/>
        </p:nvSpPr>
        <p:spPr>
          <a:xfrm>
            <a:off x="275908" y="188440"/>
            <a:ext cx="11641455" cy="5847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162BAB4-0E5F-B24A-A309-37CE3CAACB18}"/>
              </a:ext>
            </a:extLst>
          </p:cNvPr>
          <p:cNvSpPr txBox="1"/>
          <p:nvPr/>
        </p:nvSpPr>
        <p:spPr>
          <a:xfrm>
            <a:off x="7156704" y="1042717"/>
            <a:ext cx="5151121" cy="362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zh-TW" altLang="zh-TW" sz="1600" i="1" dirty="0"/>
              <a:t>✅</a:t>
            </a:r>
            <a:r>
              <a:rPr lang="en-US" altLang="zh-TW" sz="1600" i="1" dirty="0"/>
              <a:t> </a:t>
            </a:r>
            <a:r>
              <a:rPr lang="zh-TW" altLang="zh-TW" sz="1600" b="1" i="1" dirty="0"/>
              <a:t>畢業前先拿 Offer</a:t>
            </a:r>
            <a:endParaRPr lang="en-US" altLang="zh-TW" sz="1600" b="1" i="1" dirty="0"/>
          </a:p>
          <a:p>
            <a:pPr fontAlgn="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zh-TW" altLang="zh-TW" sz="1600" i="1" dirty="0"/>
              <a:t>✅</a:t>
            </a:r>
            <a:r>
              <a:rPr lang="en-US" altLang="zh-TW" sz="1600" i="1" dirty="0"/>
              <a:t> </a:t>
            </a:r>
            <a:r>
              <a:rPr lang="zh-TW" altLang="en-US" sz="1600" b="1" i="1" dirty="0"/>
              <a:t>解鎖</a:t>
            </a:r>
            <a:r>
              <a:rPr lang="zh-TW" altLang="zh-TW" sz="1600" b="1" i="1" dirty="0"/>
              <a:t>預聘專屬</a:t>
            </a:r>
            <a:r>
              <a:rPr lang="zh-TW" altLang="en-US" sz="1600" b="1" i="1" dirty="0"/>
              <a:t>迎新</a:t>
            </a:r>
            <a:r>
              <a:rPr lang="zh-TW" altLang="zh-TW" sz="1600" b="1" i="1" dirty="0"/>
              <a:t>活動</a:t>
            </a:r>
            <a:endParaRPr lang="en-US" altLang="zh-TW" sz="1600" b="1" i="1" dirty="0"/>
          </a:p>
          <a:p>
            <a:pPr fontAlgn="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zh-TW" altLang="zh-TW" sz="1600" i="1" dirty="0"/>
              <a:t>✅</a:t>
            </a:r>
            <a:r>
              <a:rPr lang="en-US" altLang="zh-TW" sz="1600" i="1" dirty="0"/>
              <a:t> </a:t>
            </a:r>
            <a:r>
              <a:rPr lang="zh-TW" altLang="en-US" sz="1600" b="1" i="1" dirty="0"/>
              <a:t>提前啟動職涯成長</a:t>
            </a:r>
            <a:br>
              <a:rPr lang="zh-TW" altLang="zh-TW" sz="1600" dirty="0"/>
            </a:br>
            <a:endParaRPr lang="zh-TW" altLang="zh-TW" sz="1600" dirty="0"/>
          </a:p>
          <a:p>
            <a:pPr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zh-TW" altLang="zh-TW" sz="1600" b="1" dirty="0"/>
              <a:t>招募職缺</a:t>
            </a:r>
          </a:p>
          <a:p>
            <a:pPr marL="285750" indent="-285750"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TW" altLang="zh-TW" sz="1600" dirty="0"/>
              <a:t>Customer Engineer 客戶技術支援</a:t>
            </a:r>
            <a:r>
              <a:rPr lang="zh-TW" altLang="en-US" sz="1600" dirty="0"/>
              <a:t>工程師</a:t>
            </a:r>
            <a:endParaRPr lang="zh-TW" altLang="zh-TW" sz="1600" dirty="0"/>
          </a:p>
          <a:p>
            <a:pPr marL="285750" indent="-285750"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TW" altLang="zh-TW" sz="1600" dirty="0"/>
              <a:t>iTeam</a:t>
            </a:r>
            <a:r>
              <a:rPr lang="zh-TW" altLang="en-US" sz="1600" dirty="0"/>
              <a:t> </a:t>
            </a:r>
            <a:r>
              <a:rPr lang="zh-TW" altLang="zh-TW" sz="1600" dirty="0"/>
              <a:t>全球裝機</a:t>
            </a:r>
            <a:r>
              <a:rPr lang="zh-TW" altLang="en-US" sz="1600" dirty="0"/>
              <a:t>工程師</a:t>
            </a:r>
            <a:endParaRPr lang="zh-TW" altLang="zh-TW" sz="1600" dirty="0"/>
          </a:p>
          <a:p>
            <a:pPr marL="285750" indent="-285750"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TW" altLang="zh-TW" sz="1600" dirty="0"/>
              <a:t>Process Support Engineer</a:t>
            </a:r>
            <a:r>
              <a:rPr lang="zh-TW" altLang="en-US" sz="1600" dirty="0"/>
              <a:t> </a:t>
            </a:r>
            <a:r>
              <a:rPr lang="zh-TW" altLang="zh-TW" sz="1600" dirty="0"/>
              <a:t>製程</a:t>
            </a:r>
            <a:r>
              <a:rPr lang="zh-TW" altLang="en-US" sz="1600" dirty="0"/>
              <a:t>工程師</a:t>
            </a:r>
            <a:endParaRPr lang="en-US" altLang="zh-TW" sz="1600" dirty="0"/>
          </a:p>
          <a:p>
            <a:pPr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endParaRPr lang="zh-TW" altLang="zh-TW" sz="1600" dirty="0"/>
          </a:p>
          <a:p>
            <a:pPr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zh-TW" altLang="zh-TW" sz="1600" b="1" dirty="0"/>
              <a:t>申請資訊</a:t>
            </a:r>
          </a:p>
          <a:p>
            <a:pPr marL="285750" indent="-285750"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TW" altLang="zh-TW" sz="1600" dirty="0"/>
              <a:t>招募對象</a:t>
            </a:r>
            <a:r>
              <a:rPr lang="zh-TW" altLang="en-US" sz="1600" dirty="0"/>
              <a:t>：</a:t>
            </a:r>
            <a:r>
              <a:rPr lang="zh-TW" altLang="zh-TW" sz="1600" dirty="0"/>
              <a:t>2027 年應屆學士</a:t>
            </a:r>
            <a:r>
              <a:rPr lang="en-US" altLang="zh-TW" sz="1600" dirty="0"/>
              <a:t>/</a:t>
            </a:r>
            <a:r>
              <a:rPr lang="zh-TW" altLang="zh-TW" sz="1600" dirty="0"/>
              <a:t>碩士畢業生</a:t>
            </a:r>
          </a:p>
          <a:p>
            <a:pPr marL="285750" indent="-285750" fontAlgn="t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zh-TW" altLang="zh-TW" sz="1600" dirty="0"/>
              <a:t>履歷收件</a:t>
            </a:r>
            <a:r>
              <a:rPr lang="zh-TW" altLang="en-US" sz="1600" dirty="0"/>
              <a:t>：</a:t>
            </a:r>
            <a:r>
              <a:rPr lang="zh-TW" altLang="zh-TW" sz="1600" dirty="0"/>
              <a:t>即日起至 2026/10/31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5CC182C-6730-E2AC-301D-5ED0B75B3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1" y="4753662"/>
            <a:ext cx="1810441" cy="1810441"/>
          </a:xfrm>
          <a:prstGeom prst="rect">
            <a:avLst/>
          </a:prstGeom>
        </p:spPr>
      </p:pic>
      <p:graphicFrame>
        <p:nvGraphicFramePr>
          <p:cNvPr id="15" name="資料庫圖表 14">
            <a:extLst>
              <a:ext uri="{FF2B5EF4-FFF2-40B4-BE49-F238E27FC236}">
                <a16:creationId xmlns:a16="http://schemas.microsoft.com/office/drawing/2014/main" id="{268BDF8D-B60F-017B-D2B0-AF39C152D6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7325073"/>
              </p:ext>
            </p:extLst>
          </p:nvPr>
        </p:nvGraphicFramePr>
        <p:xfrm>
          <a:off x="2455245" y="4958481"/>
          <a:ext cx="9114455" cy="1451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1" name="圖片 20" descr="一張含有 服裝, 文字, 人的臉孔, 人員 的圖片&#10;&#10;AI 產生的內容可能不正確。">
            <a:extLst>
              <a:ext uri="{FF2B5EF4-FFF2-40B4-BE49-F238E27FC236}">
                <a16:creationId xmlns:a16="http://schemas.microsoft.com/office/drawing/2014/main" id="{B229012B-E604-B138-AC43-B4712BE30D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51" y="1064910"/>
            <a:ext cx="6410458" cy="360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S_SHAPE_LOCK" val="TRUE"/>
</p:tagLst>
</file>

<file path=ppt/theme/theme1.xml><?xml version="1.0" encoding="utf-8"?>
<a:theme xmlns:a="http://schemas.openxmlformats.org/drawingml/2006/main" name="Applied_16x9_White">
  <a:themeElements>
    <a:clrScheme name="Custom 1">
      <a:dk1>
        <a:srgbClr val="53565A"/>
      </a:dk1>
      <a:lt1>
        <a:srgbClr val="FFFFFF"/>
      </a:lt1>
      <a:dk2>
        <a:srgbClr val="061E3C"/>
      </a:dk2>
      <a:lt2>
        <a:srgbClr val="E1E1DF"/>
      </a:lt2>
      <a:accent1>
        <a:srgbClr val="347DA2"/>
      </a:accent1>
      <a:accent2>
        <a:srgbClr val="F9C642"/>
      </a:accent2>
      <a:accent3>
        <a:srgbClr val="4F840E"/>
      </a:accent3>
      <a:accent4>
        <a:srgbClr val="C75000"/>
      </a:accent4>
      <a:accent5>
        <a:srgbClr val="0F4880"/>
      </a:accent5>
      <a:accent6>
        <a:srgbClr val="6244BB"/>
      </a:accent6>
      <a:hlink>
        <a:srgbClr val="347DA2"/>
      </a:hlink>
      <a:folHlink>
        <a:srgbClr val="74777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MAT">
      <a:fillStyleLst>
        <a:solidFill>
          <a:schemeClr val="phClr"/>
        </a:solidFill>
        <a:gradFill rotWithShape="1">
          <a:gsLst>
            <a:gs pos="0">
              <a:schemeClr val="phClr">
                <a:shade val="30000"/>
                <a:satMod val="115000"/>
              </a:schemeClr>
            </a:gs>
            <a:gs pos="50000">
              <a:schemeClr val="phClr">
                <a:shade val="67500"/>
                <a:satMod val="115000"/>
              </a:schemeClr>
            </a:gs>
            <a:gs pos="100000">
              <a:schemeClr val="phClr">
                <a:shade val="100000"/>
                <a:satMod val="11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30000"/>
                <a:satMod val="115000"/>
              </a:schemeClr>
            </a:gs>
            <a:gs pos="50000">
              <a:schemeClr val="phClr">
                <a:shade val="67500"/>
                <a:satMod val="115000"/>
              </a:schemeClr>
            </a:gs>
            <a:gs pos="100000">
              <a:schemeClr val="phClr">
                <a:shade val="100000"/>
                <a:satMod val="115000"/>
              </a:schemeClr>
            </a:gs>
          </a:gsLst>
          <a:lin ang="135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 w="12700"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/>
        </a:defPPr>
      </a:lstStyle>
    </a:txDef>
  </a:objectDefaults>
  <a:extraClrSchemeLst/>
  <a:custClrLst>
    <a:custClr name="Applied Blue">
      <a:srgbClr val="347DA2"/>
    </a:custClr>
    <a:custClr name="LT Blue">
      <a:srgbClr val="B8E5F4"/>
    </a:custClr>
    <a:custClr name="DK Blue">
      <a:srgbClr val="0F4880"/>
    </a:custClr>
    <a:custClr name="Yellow">
      <a:srgbClr val="F9C642"/>
    </a:custClr>
    <a:custClr name="Green">
      <a:srgbClr val="4F840E"/>
    </a:custClr>
    <a:custClr name="Orange">
      <a:srgbClr val="C75000"/>
    </a:custClr>
    <a:custClr name="Red">
      <a:srgbClr val="D22630"/>
    </a:custClr>
    <a:custClr name="Purple">
      <a:srgbClr val="6244BB"/>
    </a:custClr>
    <a:custClr name="White">
      <a:srgbClr val="FFFFFF"/>
    </a:custClr>
    <a:custClr name="Black">
      <a:srgbClr val="000000"/>
    </a:custClr>
    <a:custClr name="LT Grey">
      <a:srgbClr val="E1E1DF"/>
    </a:custClr>
    <a:custClr name="M Grey">
      <a:srgbClr val="747779"/>
    </a:custClr>
    <a:custClr name="Dk Grey">
      <a:srgbClr val="53565A"/>
    </a:custClr>
  </a:custClrLst>
  <a:extLst>
    <a:ext uri="{05A4C25C-085E-4340-85A3-A5531E510DB2}">
      <thm15:themeFamily xmlns:thm15="http://schemas.microsoft.com/office/thememl/2012/main" name="Applied_16x9_White_2025.potx" id="{41496D32-89B2-4EA3-ADE2-AEFA0CCCF0AF}" vid="{4EF089BC-E08D-4BD0-B6BE-B42134D2AFA6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7ED39E2770444CA22FD011E7C99E89" ma:contentTypeVersion="19" ma:contentTypeDescription="Create a new document." ma:contentTypeScope="" ma:versionID="203bda96276cb473fafa1ac139cc7f11">
  <xsd:schema xmlns:xsd="http://www.w3.org/2001/XMLSchema" xmlns:xs="http://www.w3.org/2001/XMLSchema" xmlns:p="http://schemas.microsoft.com/office/2006/metadata/properties" xmlns:ns2="c7270d37-ef77-4933-94f0-cd1cc305b375" xmlns:ns3="a8af145a-29fc-4dab-9644-7119359c72c1" targetNamespace="http://schemas.microsoft.com/office/2006/metadata/properties" ma:root="true" ma:fieldsID="695f0257bf52a3591ebe8a7e79e611c0" ns2:_="" ns3:_="">
    <xsd:import namespace="c7270d37-ef77-4933-94f0-cd1cc305b375"/>
    <xsd:import namespace="a8af145a-29fc-4dab-9644-7119359c72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270d37-ef77-4933-94f0-cd1cc305b3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0c61cde-5406-4387-abb1-6beb8e6d00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f145a-29fc-4dab-9644-7119359c72c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b02e07b-22bb-4715-a937-9548eb83a7d3}" ma:internalName="TaxCatchAll" ma:showField="CatchAllData" ma:web="a8af145a-29fc-4dab-9644-7119359c72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af145a-29fc-4dab-9644-7119359c72c1" xsi:nil="true"/>
    <lcf76f155ced4ddcb4097134ff3c332f xmlns="c7270d37-ef77-4933-94f0-cd1cc305b3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BB2288-6A9F-412E-A894-25AF5222270A}"/>
</file>

<file path=customXml/itemProps2.xml><?xml version="1.0" encoding="utf-8"?>
<ds:datastoreItem xmlns:ds="http://schemas.openxmlformats.org/officeDocument/2006/customXml" ds:itemID="{E357BB2E-A22E-4630-9921-3AEB1F8DD5A2}"/>
</file>

<file path=customXml/itemProps3.xml><?xml version="1.0" encoding="utf-8"?>
<ds:datastoreItem xmlns:ds="http://schemas.openxmlformats.org/officeDocument/2006/customXml" ds:itemID="{45BBA711-97F6-43FD-949F-58B4E4D88567}"/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141</Words>
  <Application>Microsoft Office PowerPoint</Application>
  <PresentationFormat>寬螢幕</PresentationFormat>
  <Paragraphs>29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微軟正黑體</vt:lpstr>
      <vt:lpstr>Arial</vt:lpstr>
      <vt:lpstr>Calibri</vt:lpstr>
      <vt:lpstr>Wingdings</vt:lpstr>
      <vt:lpstr>Applied_16x9_White</vt:lpstr>
      <vt:lpstr>【預先享應】預聘招募專案 Pre-graduation Offer Program​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Serena Jin</dc:creator>
  <cp:lastModifiedBy>Serena Jin</cp:lastModifiedBy>
  <cp:revision>263</cp:revision>
  <dcterms:created xsi:type="dcterms:W3CDTF">2025-10-02T05:34:44Z</dcterms:created>
  <dcterms:modified xsi:type="dcterms:W3CDTF">2026-09-14T05:57:38Z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0x010100387ED39E2770444CA22FD011E7C99E89</vt:lpwstr>
  </property>
</Properties>
</file>