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65" r:id="rId6"/>
    <p:sldId id="2147471977" r:id="rId7"/>
  </p:sldIdLst>
  <p:sldSz cx="12188825" cy="6858000"/>
  <p:notesSz cx="7019925" cy="9305925"/>
  <p:custDataLst>
    <p:custData r:id="rId4"/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297">
          <p15:clr>
            <a:srgbClr val="A4A3A4"/>
          </p15:clr>
        </p15:guide>
        <p15:guide id="5" pos="7380">
          <p15:clr>
            <a:srgbClr val="A4A3A4"/>
          </p15:clr>
        </p15:guide>
        <p15:guide id="6" pos="60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9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E3E50-BF8E-4FE0-8DFA-4C935EDF343B}" v="4" dt="2025-10-03T02:13:41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87839" autoAdjust="0"/>
  </p:normalViewPr>
  <p:slideViewPr>
    <p:cSldViewPr snapToGrid="0" showGuides="1">
      <p:cViewPr varScale="1">
        <p:scale>
          <a:sx n="61" d="100"/>
          <a:sy n="61" d="100"/>
        </p:scale>
        <p:origin x="832" y="268"/>
      </p:cViewPr>
      <p:guideLst>
        <p:guide orient="horz" pos="399"/>
        <p:guide orient="horz" pos="3888"/>
        <p:guide pos="3839"/>
        <p:guide pos="297"/>
        <p:guide pos="7380"/>
        <p:guide pos="60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984"/>
    </p:cViewPr>
  </p:sorterViewPr>
  <p:notesViewPr>
    <p:cSldViewPr snapToGrid="0" showGuides="1">
      <p:cViewPr>
        <p:scale>
          <a:sx n="80" d="100"/>
          <a:sy n="80" d="100"/>
        </p:scale>
        <p:origin x="-2352" y="21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Wang" userId="c4790882-2043-4734-8b70-99cc139f780c" providerId="ADAL" clId="{36DE3E50-BF8E-4FE0-8DFA-4C935EDF343B}"/>
    <pc:docChg chg="custSel delSld modSld">
      <pc:chgData name="Steve Wang" userId="c4790882-2043-4734-8b70-99cc139f780c" providerId="ADAL" clId="{36DE3E50-BF8E-4FE0-8DFA-4C935EDF343B}" dt="2025-10-03T02:13:42.180" v="17" actId="20577"/>
      <pc:docMkLst>
        <pc:docMk/>
      </pc:docMkLst>
      <pc:sldChg chg="modSp mod">
        <pc:chgData name="Steve Wang" userId="c4790882-2043-4734-8b70-99cc139f780c" providerId="ADAL" clId="{36DE3E50-BF8E-4FE0-8DFA-4C935EDF343B}" dt="2025-10-03T02:13:15.775" v="7" actId="20577"/>
        <pc:sldMkLst>
          <pc:docMk/>
          <pc:sldMk cId="1255159433" sldId="265"/>
        </pc:sldMkLst>
        <pc:spChg chg="mod">
          <ac:chgData name="Steve Wang" userId="c4790882-2043-4734-8b70-99cc139f780c" providerId="ADAL" clId="{36DE3E50-BF8E-4FE0-8DFA-4C935EDF343B}" dt="2025-10-03T02:13:15.775" v="7" actId="20577"/>
          <ac:spMkLst>
            <pc:docMk/>
            <pc:sldMk cId="1255159433" sldId="265"/>
            <ac:spMk id="14" creationId="{9F49E802-CCCF-C40C-1AF1-C214BEBDE7C4}"/>
          </ac:spMkLst>
        </pc:spChg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609177319" sldId="296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106416141" sldId="32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701084716" sldId="347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998579537" sldId="35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166234462" sldId="1074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506511619" sldId="2080107956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635043915" sldId="2147308950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87914425" sldId="2147471813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712213244" sldId="2147471901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814282697" sldId="214747190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400218103" sldId="2147471920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479624368" sldId="2147471921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44387679" sldId="214747192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350622948" sldId="2147471923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773029436" sldId="2147471924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051414048" sldId="2147471925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244996716" sldId="2147471926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59881066" sldId="2147471927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751452792" sldId="2147471928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159217089" sldId="2147471929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256264454" sldId="2147471930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532271071" sldId="214747193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559659243" sldId="2147471935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566647737" sldId="2147471936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954264644" sldId="2147471937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47399958" sldId="2147471944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960336686" sldId="2147471945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853387509" sldId="2147471947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377276157" sldId="2147471948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100268438" sldId="2147471949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048306118" sldId="2147471950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498013038" sldId="2147471951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949877048" sldId="214747195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945091847" sldId="2147471953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308493331" sldId="2147471954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115022304" sldId="2147471955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445263476" sldId="2147471956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895135315" sldId="2147471957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250989238" sldId="2147471958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6326350" sldId="2147471959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261294668" sldId="2147471960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183911616" sldId="2147471961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103938506" sldId="214747196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283993427" sldId="2147471963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006034000" sldId="2147471966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444610673" sldId="2147471967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056359403" sldId="2147471968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72643542" sldId="2147471969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438016194" sldId="2147471970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981868176" sldId="2147471971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977530316" sldId="2147471972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4204797014" sldId="2147471973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1515609590" sldId="2147471974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2014812940" sldId="2147471975"/>
        </pc:sldMkLst>
      </pc:sldChg>
      <pc:sldChg chg="del">
        <pc:chgData name="Steve Wang" userId="c4790882-2043-4734-8b70-99cc139f780c" providerId="ADAL" clId="{36DE3E50-BF8E-4FE0-8DFA-4C935EDF343B}" dt="2025-10-03T02:12:03.491" v="0" actId="47"/>
        <pc:sldMkLst>
          <pc:docMk/>
          <pc:sldMk cId="3451393388" sldId="2147471976"/>
        </pc:sldMkLst>
      </pc:sldChg>
      <pc:sldChg chg="modSp mod">
        <pc:chgData name="Steve Wang" userId="c4790882-2043-4734-8b70-99cc139f780c" providerId="ADAL" clId="{36DE3E50-BF8E-4FE0-8DFA-4C935EDF343B}" dt="2025-10-03T02:13:42.180" v="17" actId="20577"/>
        <pc:sldMkLst>
          <pc:docMk/>
          <pc:sldMk cId="450371539" sldId="2147471977"/>
        </pc:sldMkLst>
        <pc:spChg chg="mod">
          <ac:chgData name="Steve Wang" userId="c4790882-2043-4734-8b70-99cc139f780c" providerId="ADAL" clId="{36DE3E50-BF8E-4FE0-8DFA-4C935EDF343B}" dt="2025-10-03T02:13:42.180" v="17" actId="20577"/>
          <ac:spMkLst>
            <pc:docMk/>
            <pc:sldMk cId="450371539" sldId="2147471977"/>
            <ac:spMk id="14" creationId="{FE512E99-B7E0-C2DA-C9CD-74C7331ECB79}"/>
          </ac:spMkLst>
        </pc:spChg>
      </pc:sldChg>
      <pc:sldMasterChg chg="delSldLayout">
        <pc:chgData name="Steve Wang" userId="c4790882-2043-4734-8b70-99cc139f780c" providerId="ADAL" clId="{36DE3E50-BF8E-4FE0-8DFA-4C935EDF343B}" dt="2025-10-03T02:12:03.491" v="0" actId="47"/>
        <pc:sldMasterMkLst>
          <pc:docMk/>
          <pc:sldMasterMk cId="2425432238" sldId="2147483648"/>
        </pc:sldMasterMkLst>
        <pc:sldLayoutChg chg="del">
          <pc:chgData name="Steve Wang" userId="c4790882-2043-4734-8b70-99cc139f780c" providerId="ADAL" clId="{36DE3E50-BF8E-4FE0-8DFA-4C935EDF343B}" dt="2025-10-03T02:12:03.491" v="0" actId="47"/>
          <pc:sldLayoutMkLst>
            <pc:docMk/>
            <pc:sldMasterMk cId="2425432238" sldId="2147483648"/>
            <pc:sldLayoutMk cId="3904897600" sldId="2147483685"/>
          </pc:sldLayoutMkLst>
        </pc:sldLayoutChg>
        <pc:sldLayoutChg chg="del">
          <pc:chgData name="Steve Wang" userId="c4790882-2043-4734-8b70-99cc139f780c" providerId="ADAL" clId="{36DE3E50-BF8E-4FE0-8DFA-4C935EDF343B}" dt="2025-10-03T02:12:03.491" v="0" actId="47"/>
          <pc:sldLayoutMkLst>
            <pc:docMk/>
            <pc:sldMasterMk cId="2425432238" sldId="2147483648"/>
            <pc:sldLayoutMk cId="4126522374" sldId="2147483686"/>
          </pc:sldLayoutMkLst>
        </pc:sldLayoutChg>
        <pc:sldLayoutChg chg="del">
          <pc:chgData name="Steve Wang" userId="c4790882-2043-4734-8b70-99cc139f780c" providerId="ADAL" clId="{36DE3E50-BF8E-4FE0-8DFA-4C935EDF343B}" dt="2025-10-03T02:12:03.491" v="0" actId="47"/>
          <pc:sldLayoutMkLst>
            <pc:docMk/>
            <pc:sldMasterMk cId="2425432238" sldId="2147483648"/>
            <pc:sldLayoutMk cId="908667654" sldId="2147483687"/>
          </pc:sldLayoutMkLst>
        </pc:sldLayoutChg>
        <pc:sldLayoutChg chg="del">
          <pc:chgData name="Steve Wang" userId="c4790882-2043-4734-8b70-99cc139f780c" providerId="ADAL" clId="{36DE3E50-BF8E-4FE0-8DFA-4C935EDF343B}" dt="2025-10-03T02:12:03.491" v="0" actId="47"/>
          <pc:sldLayoutMkLst>
            <pc:docMk/>
            <pc:sldMasterMk cId="2425432238" sldId="2147483648"/>
            <pc:sldLayoutMk cId="3020113695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26747"/>
            <a:ext cx="3743960" cy="27917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sz="800" dirty="0"/>
              <a:t>Speaker Name - Version ##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9026747"/>
            <a:ext cx="3041968" cy="27917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3FAC63D-F643-4AC4-8FDC-9825A75701D8}" type="slidenum">
              <a:rPr sz="800"/>
              <a:t>‹#›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7350664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3960" cy="27917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Name of Event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27917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724383D-47EA-45CB-930A-8D57FFD0FCC3}" type="datetime2">
              <a:rPr lang="en-US"/>
              <a:pPr/>
              <a:t>Friday, October 3, 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9996" y="4420315"/>
            <a:ext cx="6239933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</a:t>
            </a:r>
          </a:p>
          <a:p>
            <a:pPr lvl="6"/>
            <a:r>
              <a:t>Seventh</a:t>
            </a:r>
          </a:p>
          <a:p>
            <a:pPr lvl="7"/>
            <a:r>
              <a:t>Eighth</a:t>
            </a:r>
          </a:p>
          <a:p>
            <a:pPr lvl="8"/>
            <a:r>
              <a:t>Ninth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26747"/>
            <a:ext cx="3743960" cy="27917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Speaker Name - Version ##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9026747"/>
            <a:ext cx="3041968" cy="27917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177954-F820-4125-B6DD-F07DB14523E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842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8872" indent="-118872" algn="l" defTabSz="914400" rtl="0" eaLnBrk="1" latinLnBrk="0" hangingPunct="1">
      <a:spcBef>
        <a:spcPts val="600"/>
      </a:spcBef>
      <a:buClr>
        <a:schemeClr val="accent1"/>
      </a:buClr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37744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74904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02920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12648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31520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50392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969264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088136" indent="-118872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94DBA-BD60-4DCC-838F-7B45B76DF7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A044E-F456-4D32-AA63-FD12E4990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77954-F820-4125-B6DD-F07DB14523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8F39-572B-AAC8-3C1E-F3775273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81CEB-93EF-8F21-F4DA-CD6BCEB58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F0C8B-0AED-DB98-1E04-E26A4DE4D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129C-F80A-A338-CDB1-5B791508ED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5AB27-4FE8-4B66-764F-F8D7014FE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77954-F820-4125-B6DD-F07DB14523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7" y="1140335"/>
            <a:ext cx="4270248" cy="276011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-1" y="459543"/>
            <a:ext cx="9785043" cy="5369198"/>
            <a:chOff x="-1" y="459543"/>
            <a:chExt cx="9785043" cy="5369198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1" y="1146174"/>
              <a:ext cx="9785043" cy="4682567"/>
              <a:chOff x="-1" y="1146174"/>
              <a:chExt cx="9785043" cy="4682567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9611429" y="5655128"/>
                <a:ext cx="173613" cy="173613"/>
              </a:xfrm>
              <a:prstGeom prst="roundRect">
                <a:avLst>
                  <a:gd name="adj" fmla="val 10866"/>
                </a:avLst>
              </a:prstGeom>
              <a:solidFill>
                <a:srgbClr val="E0E1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Round Same Side Corner Rectangle 24"/>
              <p:cNvSpPr/>
              <p:nvPr/>
            </p:nvSpPr>
            <p:spPr>
              <a:xfrm rot="5400000">
                <a:off x="2544365" y="-1398192"/>
                <a:ext cx="2743200" cy="7831931"/>
              </a:xfrm>
              <a:prstGeom prst="round2SameRect">
                <a:avLst>
                  <a:gd name="adj1" fmla="val 2554"/>
                  <a:gd name="adj2" fmla="val 0"/>
                </a:avLst>
              </a:prstGeom>
              <a:solidFill>
                <a:srgbClr val="4599C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923212" y="3971120"/>
                <a:ext cx="1343070" cy="1343070"/>
              </a:xfrm>
              <a:prstGeom prst="roundRect">
                <a:avLst>
                  <a:gd name="adj" fmla="val 4829"/>
                </a:avLst>
              </a:prstGeom>
              <a:solidFill>
                <a:srgbClr val="7AB8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74572" y="3971120"/>
                <a:ext cx="457200" cy="457200"/>
              </a:xfrm>
              <a:prstGeom prst="roundRect">
                <a:avLst>
                  <a:gd name="adj" fmla="val 13021"/>
                </a:avLst>
              </a:prstGeom>
              <a:solidFill>
                <a:srgbClr val="8B8D8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9371012" y="5410200"/>
                <a:ext cx="349540" cy="349540"/>
              </a:xfrm>
              <a:prstGeom prst="roundRect">
                <a:avLst>
                  <a:gd name="adj" fmla="val 9388"/>
                </a:avLst>
              </a:prstGeom>
              <a:solidFill>
                <a:srgbClr val="FF79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Rounded Rectangle 9"/>
              <p:cNvSpPr/>
              <p:nvPr/>
            </p:nvSpPr>
            <p:spPr>
              <a:xfrm>
                <a:off x="9611517" y="5655128"/>
                <a:ext cx="109123" cy="104612"/>
              </a:xfrm>
              <a:custGeom>
                <a:avLst/>
                <a:gdLst/>
                <a:ahLst/>
                <a:cxnLst/>
                <a:rect l="l" t="t" r="r" b="b"/>
                <a:pathLst>
                  <a:path w="109123" h="104612">
                    <a:moveTo>
                      <a:pt x="18865" y="0"/>
                    </a:moveTo>
                    <a:lnTo>
                      <a:pt x="109123" y="0"/>
                    </a:lnTo>
                    <a:lnTo>
                      <a:pt x="109123" y="71797"/>
                    </a:lnTo>
                    <a:cubicBezTo>
                      <a:pt x="109123" y="89920"/>
                      <a:pt x="94431" y="104612"/>
                      <a:pt x="76308" y="104612"/>
                    </a:cubicBezTo>
                    <a:lnTo>
                      <a:pt x="0" y="104612"/>
                    </a:lnTo>
                    <a:lnTo>
                      <a:pt x="0" y="18865"/>
                    </a:lnTo>
                    <a:cubicBezTo>
                      <a:pt x="0" y="8446"/>
                      <a:pt x="8446" y="0"/>
                      <a:pt x="18865" y="0"/>
                    </a:cubicBezTo>
                    <a:close/>
                  </a:path>
                </a:pathLst>
              </a:custGeom>
              <a:solidFill>
                <a:srgbClr val="E06B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5599" y="459543"/>
              <a:ext cx="1596108" cy="402601"/>
              <a:chOff x="-12977813" y="-16503650"/>
              <a:chExt cx="35099626" cy="8853487"/>
            </a:xfrm>
          </p:grpSpPr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-12977813" y="-16503650"/>
                <a:ext cx="8875713" cy="8809037"/>
              </a:xfrm>
              <a:custGeom>
                <a:avLst/>
                <a:gdLst>
                  <a:gd name="T0" fmla="*/ 1531 w 2367"/>
                  <a:gd name="T1" fmla="*/ 328 h 2349"/>
                  <a:gd name="T2" fmla="*/ 486 w 2367"/>
                  <a:gd name="T3" fmla="*/ 327 h 2349"/>
                  <a:gd name="T4" fmla="*/ 324 w 2367"/>
                  <a:gd name="T5" fmla="*/ 491 h 2349"/>
                  <a:gd name="T6" fmla="*/ 1531 w 2367"/>
                  <a:gd name="T7" fmla="*/ 492 h 2349"/>
                  <a:gd name="T8" fmla="*/ 1865 w 2367"/>
                  <a:gd name="T9" fmla="*/ 818 h 2349"/>
                  <a:gd name="T10" fmla="*/ 1865 w 2367"/>
                  <a:gd name="T11" fmla="*/ 2349 h 2349"/>
                  <a:gd name="T12" fmla="*/ 2032 w 2367"/>
                  <a:gd name="T13" fmla="*/ 2349 h 2349"/>
                  <a:gd name="T14" fmla="*/ 2033 w 2367"/>
                  <a:gd name="T15" fmla="*/ 818 h 2349"/>
                  <a:gd name="T16" fmla="*/ 1531 w 2367"/>
                  <a:gd name="T17" fmla="*/ 328 h 2349"/>
                  <a:gd name="T18" fmla="*/ 2367 w 2367"/>
                  <a:gd name="T19" fmla="*/ 2349 h 2349"/>
                  <a:gd name="T20" fmla="*/ 2367 w 2367"/>
                  <a:gd name="T21" fmla="*/ 818 h 2349"/>
                  <a:gd name="T22" fmla="*/ 1531 w 2367"/>
                  <a:gd name="T23" fmla="*/ 0 h 2349"/>
                  <a:gd name="T24" fmla="*/ 809 w 2367"/>
                  <a:gd name="T25" fmla="*/ 0 h 2349"/>
                  <a:gd name="T26" fmla="*/ 647 w 2367"/>
                  <a:gd name="T27" fmla="*/ 164 h 2349"/>
                  <a:gd name="T28" fmla="*/ 1531 w 2367"/>
                  <a:gd name="T29" fmla="*/ 164 h 2349"/>
                  <a:gd name="T30" fmla="*/ 2200 w 2367"/>
                  <a:gd name="T31" fmla="*/ 818 h 2349"/>
                  <a:gd name="T32" fmla="*/ 2200 w 2367"/>
                  <a:gd name="T33" fmla="*/ 2349 h 2349"/>
                  <a:gd name="T34" fmla="*/ 2367 w 2367"/>
                  <a:gd name="T35" fmla="*/ 2349 h 2349"/>
                  <a:gd name="T36" fmla="*/ 1531 w 2367"/>
                  <a:gd name="T37" fmla="*/ 655 h 2349"/>
                  <a:gd name="T38" fmla="*/ 163 w 2367"/>
                  <a:gd name="T39" fmla="*/ 655 h 2349"/>
                  <a:gd name="T40" fmla="*/ 0 w 2367"/>
                  <a:gd name="T41" fmla="*/ 818 h 2349"/>
                  <a:gd name="T42" fmla="*/ 3 w 2367"/>
                  <a:gd name="T43" fmla="*/ 818 h 2349"/>
                  <a:gd name="T44" fmla="*/ 0 w 2367"/>
                  <a:gd name="T45" fmla="*/ 818 h 2349"/>
                  <a:gd name="T46" fmla="*/ 0 w 2367"/>
                  <a:gd name="T47" fmla="*/ 1531 h 2349"/>
                  <a:gd name="T48" fmla="*/ 729 w 2367"/>
                  <a:gd name="T49" fmla="*/ 2343 h 2349"/>
                  <a:gd name="T50" fmla="*/ 884 w 2367"/>
                  <a:gd name="T51" fmla="*/ 2186 h 2349"/>
                  <a:gd name="T52" fmla="*/ 837 w 2367"/>
                  <a:gd name="T53" fmla="*/ 2186 h 2349"/>
                  <a:gd name="T54" fmla="*/ 168 w 2367"/>
                  <a:gd name="T55" fmla="*/ 1531 h 2349"/>
                  <a:gd name="T56" fmla="*/ 168 w 2367"/>
                  <a:gd name="T57" fmla="*/ 818 h 2349"/>
                  <a:gd name="T58" fmla="*/ 335 w 2367"/>
                  <a:gd name="T59" fmla="*/ 818 h 2349"/>
                  <a:gd name="T60" fmla="*/ 335 w 2367"/>
                  <a:gd name="T61" fmla="*/ 1531 h 2349"/>
                  <a:gd name="T62" fmla="*/ 837 w 2367"/>
                  <a:gd name="T63" fmla="*/ 2021 h 2349"/>
                  <a:gd name="T64" fmla="*/ 1047 w 2367"/>
                  <a:gd name="T65" fmla="*/ 2021 h 2349"/>
                  <a:gd name="T66" fmla="*/ 1208 w 2367"/>
                  <a:gd name="T67" fmla="*/ 1858 h 2349"/>
                  <a:gd name="T68" fmla="*/ 837 w 2367"/>
                  <a:gd name="T69" fmla="*/ 1858 h 2349"/>
                  <a:gd name="T70" fmla="*/ 503 w 2367"/>
                  <a:gd name="T71" fmla="*/ 1531 h 2349"/>
                  <a:gd name="T72" fmla="*/ 503 w 2367"/>
                  <a:gd name="T73" fmla="*/ 818 h 2349"/>
                  <a:gd name="T74" fmla="*/ 669 w 2367"/>
                  <a:gd name="T75" fmla="*/ 818 h 2349"/>
                  <a:gd name="T76" fmla="*/ 669 w 2367"/>
                  <a:gd name="T77" fmla="*/ 1531 h 2349"/>
                  <a:gd name="T78" fmla="*/ 837 w 2367"/>
                  <a:gd name="T79" fmla="*/ 1694 h 2349"/>
                  <a:gd name="T80" fmla="*/ 1370 w 2367"/>
                  <a:gd name="T81" fmla="*/ 1694 h 2349"/>
                  <a:gd name="T82" fmla="*/ 1531 w 2367"/>
                  <a:gd name="T83" fmla="*/ 1532 h 2349"/>
                  <a:gd name="T84" fmla="*/ 837 w 2367"/>
                  <a:gd name="T85" fmla="*/ 1531 h 2349"/>
                  <a:gd name="T86" fmla="*/ 837 w 2367"/>
                  <a:gd name="T87" fmla="*/ 818 h 2349"/>
                  <a:gd name="T88" fmla="*/ 1531 w 2367"/>
                  <a:gd name="T89" fmla="*/ 818 h 2349"/>
                  <a:gd name="T90" fmla="*/ 1531 w 2367"/>
                  <a:gd name="T91" fmla="*/ 2349 h 2349"/>
                  <a:gd name="T92" fmla="*/ 1699 w 2367"/>
                  <a:gd name="T93" fmla="*/ 2349 h 2349"/>
                  <a:gd name="T94" fmla="*/ 1699 w 2367"/>
                  <a:gd name="T95" fmla="*/ 818 h 2349"/>
                  <a:gd name="T96" fmla="*/ 1531 w 2367"/>
                  <a:gd name="T97" fmla="*/ 655 h 2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67" h="2349">
                    <a:moveTo>
                      <a:pt x="1531" y="328"/>
                    </a:moveTo>
                    <a:cubicBezTo>
                      <a:pt x="486" y="327"/>
                      <a:pt x="486" y="327"/>
                      <a:pt x="486" y="327"/>
                    </a:cubicBezTo>
                    <a:cubicBezTo>
                      <a:pt x="324" y="491"/>
                      <a:pt x="324" y="491"/>
                      <a:pt x="324" y="491"/>
                    </a:cubicBezTo>
                    <a:cubicBezTo>
                      <a:pt x="1531" y="492"/>
                      <a:pt x="1531" y="492"/>
                      <a:pt x="1531" y="492"/>
                    </a:cubicBezTo>
                    <a:cubicBezTo>
                      <a:pt x="1716" y="492"/>
                      <a:pt x="1865" y="638"/>
                      <a:pt x="1865" y="818"/>
                    </a:cubicBezTo>
                    <a:cubicBezTo>
                      <a:pt x="1865" y="2349"/>
                      <a:pt x="1865" y="2349"/>
                      <a:pt x="1865" y="2349"/>
                    </a:cubicBezTo>
                    <a:cubicBezTo>
                      <a:pt x="2032" y="2349"/>
                      <a:pt x="2032" y="2349"/>
                      <a:pt x="2032" y="2349"/>
                    </a:cubicBezTo>
                    <a:cubicBezTo>
                      <a:pt x="2033" y="818"/>
                      <a:pt x="2033" y="818"/>
                      <a:pt x="2033" y="818"/>
                    </a:cubicBezTo>
                    <a:cubicBezTo>
                      <a:pt x="2033" y="548"/>
                      <a:pt x="1808" y="328"/>
                      <a:pt x="1531" y="328"/>
                    </a:cubicBezTo>
                    <a:close/>
                    <a:moveTo>
                      <a:pt x="2367" y="2349"/>
                    </a:moveTo>
                    <a:cubicBezTo>
                      <a:pt x="2367" y="818"/>
                      <a:pt x="2367" y="818"/>
                      <a:pt x="2367" y="818"/>
                    </a:cubicBezTo>
                    <a:cubicBezTo>
                      <a:pt x="2367" y="367"/>
                      <a:pt x="1993" y="0"/>
                      <a:pt x="1531" y="0"/>
                    </a:cubicBezTo>
                    <a:cubicBezTo>
                      <a:pt x="809" y="0"/>
                      <a:pt x="809" y="0"/>
                      <a:pt x="809" y="0"/>
                    </a:cubicBezTo>
                    <a:cubicBezTo>
                      <a:pt x="647" y="164"/>
                      <a:pt x="647" y="164"/>
                      <a:pt x="647" y="164"/>
                    </a:cubicBezTo>
                    <a:cubicBezTo>
                      <a:pt x="1531" y="164"/>
                      <a:pt x="1531" y="164"/>
                      <a:pt x="1531" y="164"/>
                    </a:cubicBezTo>
                    <a:cubicBezTo>
                      <a:pt x="1900" y="164"/>
                      <a:pt x="2200" y="457"/>
                      <a:pt x="2200" y="818"/>
                    </a:cubicBezTo>
                    <a:cubicBezTo>
                      <a:pt x="2200" y="2349"/>
                      <a:pt x="2200" y="2349"/>
                      <a:pt x="2200" y="2349"/>
                    </a:cubicBezTo>
                    <a:lnTo>
                      <a:pt x="2367" y="2349"/>
                    </a:lnTo>
                    <a:close/>
                    <a:moveTo>
                      <a:pt x="1531" y="655"/>
                    </a:moveTo>
                    <a:cubicBezTo>
                      <a:pt x="163" y="655"/>
                      <a:pt x="163" y="655"/>
                      <a:pt x="163" y="655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3" y="818"/>
                      <a:pt x="3" y="818"/>
                      <a:pt x="3" y="818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0" y="1531"/>
                      <a:pt x="0" y="1531"/>
                      <a:pt x="0" y="1531"/>
                    </a:cubicBezTo>
                    <a:cubicBezTo>
                      <a:pt x="0" y="1947"/>
                      <a:pt x="317" y="2291"/>
                      <a:pt x="729" y="2343"/>
                    </a:cubicBezTo>
                    <a:cubicBezTo>
                      <a:pt x="884" y="2186"/>
                      <a:pt x="884" y="2186"/>
                      <a:pt x="884" y="2186"/>
                    </a:cubicBezTo>
                    <a:cubicBezTo>
                      <a:pt x="837" y="2186"/>
                      <a:pt x="837" y="2186"/>
                      <a:pt x="837" y="2186"/>
                    </a:cubicBezTo>
                    <a:cubicBezTo>
                      <a:pt x="467" y="2186"/>
                      <a:pt x="168" y="1892"/>
                      <a:pt x="168" y="1531"/>
                    </a:cubicBezTo>
                    <a:cubicBezTo>
                      <a:pt x="168" y="818"/>
                      <a:pt x="168" y="818"/>
                      <a:pt x="168" y="818"/>
                    </a:cubicBezTo>
                    <a:cubicBezTo>
                      <a:pt x="335" y="818"/>
                      <a:pt x="335" y="818"/>
                      <a:pt x="335" y="818"/>
                    </a:cubicBezTo>
                    <a:cubicBezTo>
                      <a:pt x="335" y="1531"/>
                      <a:pt x="335" y="1531"/>
                      <a:pt x="335" y="1531"/>
                    </a:cubicBezTo>
                    <a:cubicBezTo>
                      <a:pt x="335" y="1802"/>
                      <a:pt x="560" y="2021"/>
                      <a:pt x="837" y="2021"/>
                    </a:cubicBezTo>
                    <a:cubicBezTo>
                      <a:pt x="1047" y="2021"/>
                      <a:pt x="1047" y="2021"/>
                      <a:pt x="1047" y="2021"/>
                    </a:cubicBezTo>
                    <a:cubicBezTo>
                      <a:pt x="1208" y="1858"/>
                      <a:pt x="1208" y="1858"/>
                      <a:pt x="1208" y="1858"/>
                    </a:cubicBezTo>
                    <a:cubicBezTo>
                      <a:pt x="837" y="1858"/>
                      <a:pt x="837" y="1858"/>
                      <a:pt x="837" y="1858"/>
                    </a:cubicBezTo>
                    <a:cubicBezTo>
                      <a:pt x="652" y="1858"/>
                      <a:pt x="503" y="1712"/>
                      <a:pt x="503" y="1531"/>
                    </a:cubicBezTo>
                    <a:cubicBezTo>
                      <a:pt x="503" y="818"/>
                      <a:pt x="503" y="818"/>
                      <a:pt x="503" y="818"/>
                    </a:cubicBezTo>
                    <a:cubicBezTo>
                      <a:pt x="669" y="818"/>
                      <a:pt x="669" y="818"/>
                      <a:pt x="669" y="818"/>
                    </a:cubicBezTo>
                    <a:cubicBezTo>
                      <a:pt x="669" y="1531"/>
                      <a:pt x="669" y="1531"/>
                      <a:pt x="669" y="1531"/>
                    </a:cubicBezTo>
                    <a:cubicBezTo>
                      <a:pt x="670" y="1621"/>
                      <a:pt x="744" y="1694"/>
                      <a:pt x="837" y="1694"/>
                    </a:cubicBezTo>
                    <a:cubicBezTo>
                      <a:pt x="1370" y="1694"/>
                      <a:pt x="1370" y="1694"/>
                      <a:pt x="1370" y="1694"/>
                    </a:cubicBezTo>
                    <a:cubicBezTo>
                      <a:pt x="1531" y="1532"/>
                      <a:pt x="1531" y="1532"/>
                      <a:pt x="1531" y="1532"/>
                    </a:cubicBezTo>
                    <a:cubicBezTo>
                      <a:pt x="837" y="1531"/>
                      <a:pt x="837" y="1531"/>
                      <a:pt x="837" y="1531"/>
                    </a:cubicBezTo>
                    <a:cubicBezTo>
                      <a:pt x="837" y="818"/>
                      <a:pt x="837" y="818"/>
                      <a:pt x="837" y="818"/>
                    </a:cubicBezTo>
                    <a:cubicBezTo>
                      <a:pt x="1531" y="818"/>
                      <a:pt x="1531" y="818"/>
                      <a:pt x="1531" y="818"/>
                    </a:cubicBezTo>
                    <a:cubicBezTo>
                      <a:pt x="1531" y="2349"/>
                      <a:pt x="1531" y="2349"/>
                      <a:pt x="1531" y="2349"/>
                    </a:cubicBezTo>
                    <a:cubicBezTo>
                      <a:pt x="1699" y="2349"/>
                      <a:pt x="1699" y="2349"/>
                      <a:pt x="1699" y="2349"/>
                    </a:cubicBezTo>
                    <a:cubicBezTo>
                      <a:pt x="1699" y="818"/>
                      <a:pt x="1699" y="818"/>
                      <a:pt x="1699" y="818"/>
                    </a:cubicBezTo>
                    <a:cubicBezTo>
                      <a:pt x="1698" y="728"/>
                      <a:pt x="1624" y="655"/>
                      <a:pt x="1531" y="655"/>
                    </a:cubicBez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7" name="Freeform 7"/>
              <p:cNvSpPr>
                <a:spLocks noEditPoints="1"/>
              </p:cNvSpPr>
              <p:nvPr/>
            </p:nvSpPr>
            <p:spPr bwMode="auto">
              <a:xfrm>
                <a:off x="-2266950" y="-15278100"/>
                <a:ext cx="22367876" cy="7627937"/>
              </a:xfrm>
              <a:custGeom>
                <a:avLst/>
                <a:gdLst>
                  <a:gd name="T0" fmla="*/ 4813 w 5965"/>
                  <a:gd name="T1" fmla="*/ 463 h 2034"/>
                  <a:gd name="T2" fmla="*/ 4877 w 5965"/>
                  <a:gd name="T3" fmla="*/ 138 h 2034"/>
                  <a:gd name="T4" fmla="*/ 4129 w 5965"/>
                  <a:gd name="T5" fmla="*/ 7 h 2034"/>
                  <a:gd name="T6" fmla="*/ 4884 w 5965"/>
                  <a:gd name="T7" fmla="*/ 1030 h 2034"/>
                  <a:gd name="T8" fmla="*/ 697 w 5965"/>
                  <a:gd name="T9" fmla="*/ 1253 h 2034"/>
                  <a:gd name="T10" fmla="*/ 157 w 5965"/>
                  <a:gd name="T11" fmla="*/ 1253 h 2034"/>
                  <a:gd name="T12" fmla="*/ 72 w 5965"/>
                  <a:gd name="T13" fmla="*/ 2023 h 2034"/>
                  <a:gd name="T14" fmla="*/ 416 w 5965"/>
                  <a:gd name="T15" fmla="*/ 1820 h 2034"/>
                  <a:gd name="T16" fmla="*/ 684 w 5965"/>
                  <a:gd name="T17" fmla="*/ 2009 h 2034"/>
                  <a:gd name="T18" fmla="*/ 796 w 5965"/>
                  <a:gd name="T19" fmla="*/ 1267 h 2034"/>
                  <a:gd name="T20" fmla="*/ 5012 w 5965"/>
                  <a:gd name="T21" fmla="*/ 1253 h 2034"/>
                  <a:gd name="T22" fmla="*/ 4900 w 5965"/>
                  <a:gd name="T23" fmla="*/ 2023 h 2034"/>
                  <a:gd name="T24" fmla="*/ 5305 w 5965"/>
                  <a:gd name="T25" fmla="*/ 1917 h 2034"/>
                  <a:gd name="T26" fmla="*/ 787 w 5965"/>
                  <a:gd name="T27" fmla="*/ 767 h 2034"/>
                  <a:gd name="T28" fmla="*/ 1047 w 5965"/>
                  <a:gd name="T29" fmla="*/ 1010 h 2034"/>
                  <a:gd name="T30" fmla="*/ 462 w 5965"/>
                  <a:gd name="T31" fmla="*/ 9 h 2034"/>
                  <a:gd name="T32" fmla="*/ 527 w 5965"/>
                  <a:gd name="T33" fmla="*/ 180 h 2034"/>
                  <a:gd name="T34" fmla="*/ 1328 w 5965"/>
                  <a:gd name="T35" fmla="*/ 1016 h 2034"/>
                  <a:gd name="T36" fmla="*/ 1201 w 5965"/>
                  <a:gd name="T37" fmla="*/ 7 h 2034"/>
                  <a:gd name="T38" fmla="*/ 1314 w 5965"/>
                  <a:gd name="T39" fmla="*/ 1030 h 2034"/>
                  <a:gd name="T40" fmla="*/ 1328 w 5965"/>
                  <a:gd name="T41" fmla="*/ 548 h 2034"/>
                  <a:gd name="T42" fmla="*/ 3894 w 5965"/>
                  <a:gd name="T43" fmla="*/ 7 h 2034"/>
                  <a:gd name="T44" fmla="*/ 3782 w 5965"/>
                  <a:gd name="T45" fmla="*/ 1030 h 2034"/>
                  <a:gd name="T46" fmla="*/ 5666 w 5965"/>
                  <a:gd name="T47" fmla="*/ 1346 h 2034"/>
                  <a:gd name="T48" fmla="*/ 5937 w 5965"/>
                  <a:gd name="T49" fmla="*/ 1337 h 2034"/>
                  <a:gd name="T50" fmla="*/ 5852 w 5965"/>
                  <a:gd name="T51" fmla="*/ 1818 h 2034"/>
                  <a:gd name="T52" fmla="*/ 5375 w 5965"/>
                  <a:gd name="T53" fmla="*/ 1902 h 2034"/>
                  <a:gd name="T54" fmla="*/ 5417 w 5965"/>
                  <a:gd name="T55" fmla="*/ 1030 h 2034"/>
                  <a:gd name="T56" fmla="*/ 5057 w 5965"/>
                  <a:gd name="T57" fmla="*/ 21 h 2034"/>
                  <a:gd name="T58" fmla="*/ 5417 w 5965"/>
                  <a:gd name="T59" fmla="*/ 139 h 2034"/>
                  <a:gd name="T60" fmla="*/ 1349 w 5965"/>
                  <a:gd name="T61" fmla="*/ 1256 h 2034"/>
                  <a:gd name="T62" fmla="*/ 906 w 5965"/>
                  <a:gd name="T63" fmla="*/ 2003 h 2034"/>
                  <a:gd name="T64" fmla="*/ 1103 w 5965"/>
                  <a:gd name="T65" fmla="*/ 1827 h 2034"/>
                  <a:gd name="T66" fmla="*/ 1696 w 5965"/>
                  <a:gd name="T67" fmla="*/ 2023 h 2034"/>
                  <a:gd name="T68" fmla="*/ 1148 w 5965"/>
                  <a:gd name="T69" fmla="*/ 1723 h 2034"/>
                  <a:gd name="T70" fmla="*/ 3158 w 5965"/>
                  <a:gd name="T71" fmla="*/ 898 h 2034"/>
                  <a:gd name="T72" fmla="*/ 3017 w 5965"/>
                  <a:gd name="T73" fmla="*/ 21 h 2034"/>
                  <a:gd name="T74" fmla="*/ 3438 w 5965"/>
                  <a:gd name="T75" fmla="*/ 1714 h 2034"/>
                  <a:gd name="T76" fmla="*/ 3013 w 5965"/>
                  <a:gd name="T77" fmla="*/ 1253 h 2034"/>
                  <a:gd name="T78" fmla="*/ 3126 w 5965"/>
                  <a:gd name="T79" fmla="*/ 2023 h 2034"/>
                  <a:gd name="T80" fmla="*/ 3538 w 5965"/>
                  <a:gd name="T81" fmla="*/ 2023 h 2034"/>
                  <a:gd name="T82" fmla="*/ 3126 w 5965"/>
                  <a:gd name="T83" fmla="*/ 1359 h 2034"/>
                  <a:gd name="T84" fmla="*/ 2415 w 5965"/>
                  <a:gd name="T85" fmla="*/ 1918 h 2034"/>
                  <a:gd name="T86" fmla="*/ 2819 w 5965"/>
                  <a:gd name="T87" fmla="*/ 1582 h 2034"/>
                  <a:gd name="T88" fmla="*/ 2867 w 5965"/>
                  <a:gd name="T89" fmla="*/ 1343 h 2034"/>
                  <a:gd name="T90" fmla="*/ 2302 w 5965"/>
                  <a:gd name="T91" fmla="*/ 1267 h 2034"/>
                  <a:gd name="T92" fmla="*/ 2872 w 5965"/>
                  <a:gd name="T93" fmla="*/ 2009 h 2034"/>
                  <a:gd name="T94" fmla="*/ 3783 w 5965"/>
                  <a:gd name="T95" fmla="*/ 1253 h 2034"/>
                  <a:gd name="T96" fmla="*/ 3895 w 5965"/>
                  <a:gd name="T97" fmla="*/ 2023 h 2034"/>
                  <a:gd name="T98" fmla="*/ 2877 w 5965"/>
                  <a:gd name="T99" fmla="*/ 340 h 2034"/>
                  <a:gd name="T100" fmla="*/ 2104 w 5965"/>
                  <a:gd name="T101" fmla="*/ 1016 h 2034"/>
                  <a:gd name="T102" fmla="*/ 2245 w 5965"/>
                  <a:gd name="T103" fmla="*/ 679 h 2034"/>
                  <a:gd name="T104" fmla="*/ 2735 w 5965"/>
                  <a:gd name="T105" fmla="*/ 344 h 2034"/>
                  <a:gd name="T106" fmla="*/ 1576 w 5965"/>
                  <a:gd name="T107" fmla="*/ 1267 h 2034"/>
                  <a:gd name="T108" fmla="*/ 1825 w 5965"/>
                  <a:gd name="T109" fmla="*/ 2023 h 2034"/>
                  <a:gd name="T110" fmla="*/ 2174 w 5965"/>
                  <a:gd name="T111" fmla="*/ 1359 h 2034"/>
                  <a:gd name="T112" fmla="*/ 1591 w 5965"/>
                  <a:gd name="T113" fmla="*/ 1253 h 2034"/>
                  <a:gd name="T114" fmla="*/ 4347 w 5965"/>
                  <a:gd name="T115" fmla="*/ 1256 h 2034"/>
                  <a:gd name="T116" fmla="*/ 4121 w 5965"/>
                  <a:gd name="T117" fmla="*/ 2015 h 2034"/>
                  <a:gd name="T118" fmla="*/ 4777 w 5965"/>
                  <a:gd name="T119" fmla="*/ 2023 h 2034"/>
                  <a:gd name="T120" fmla="*/ 4545 w 5965"/>
                  <a:gd name="T121" fmla="*/ 1723 h 2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65" h="2034">
                    <a:moveTo>
                      <a:pt x="4270" y="899"/>
                    </a:moveTo>
                    <a:cubicBezTo>
                      <a:pt x="4270" y="580"/>
                      <a:pt x="4270" y="580"/>
                      <a:pt x="4270" y="580"/>
                    </a:cubicBezTo>
                    <a:cubicBezTo>
                      <a:pt x="4798" y="580"/>
                      <a:pt x="4798" y="580"/>
                      <a:pt x="4798" y="580"/>
                    </a:cubicBezTo>
                    <a:cubicBezTo>
                      <a:pt x="4813" y="580"/>
                      <a:pt x="4813" y="580"/>
                      <a:pt x="4813" y="580"/>
                    </a:cubicBezTo>
                    <a:cubicBezTo>
                      <a:pt x="4813" y="566"/>
                      <a:pt x="4813" y="566"/>
                      <a:pt x="4813" y="566"/>
                    </a:cubicBezTo>
                    <a:cubicBezTo>
                      <a:pt x="4813" y="463"/>
                      <a:pt x="4813" y="463"/>
                      <a:pt x="4813" y="463"/>
                    </a:cubicBezTo>
                    <a:cubicBezTo>
                      <a:pt x="4813" y="449"/>
                      <a:pt x="4813" y="449"/>
                      <a:pt x="4813" y="449"/>
                    </a:cubicBezTo>
                    <a:cubicBezTo>
                      <a:pt x="4798" y="449"/>
                      <a:pt x="4798" y="449"/>
                      <a:pt x="4798" y="449"/>
                    </a:cubicBezTo>
                    <a:cubicBezTo>
                      <a:pt x="4270" y="449"/>
                      <a:pt x="4270" y="449"/>
                      <a:pt x="4270" y="449"/>
                    </a:cubicBezTo>
                    <a:cubicBezTo>
                      <a:pt x="4270" y="138"/>
                      <a:pt x="4270" y="138"/>
                      <a:pt x="4270" y="138"/>
                    </a:cubicBezTo>
                    <a:cubicBezTo>
                      <a:pt x="4862" y="138"/>
                      <a:pt x="4862" y="138"/>
                      <a:pt x="4862" y="138"/>
                    </a:cubicBezTo>
                    <a:cubicBezTo>
                      <a:pt x="4877" y="138"/>
                      <a:pt x="4877" y="138"/>
                      <a:pt x="4877" y="138"/>
                    </a:cubicBezTo>
                    <a:cubicBezTo>
                      <a:pt x="4877" y="124"/>
                      <a:pt x="4877" y="124"/>
                      <a:pt x="4877" y="124"/>
                    </a:cubicBezTo>
                    <a:cubicBezTo>
                      <a:pt x="4877" y="21"/>
                      <a:pt x="4877" y="21"/>
                      <a:pt x="4877" y="21"/>
                    </a:cubicBezTo>
                    <a:cubicBezTo>
                      <a:pt x="4877" y="7"/>
                      <a:pt x="4877" y="7"/>
                      <a:pt x="4877" y="7"/>
                    </a:cubicBezTo>
                    <a:cubicBezTo>
                      <a:pt x="4862" y="7"/>
                      <a:pt x="4862" y="7"/>
                      <a:pt x="4862" y="7"/>
                    </a:cubicBezTo>
                    <a:cubicBezTo>
                      <a:pt x="4143" y="7"/>
                      <a:pt x="4143" y="7"/>
                      <a:pt x="4143" y="7"/>
                    </a:cubicBezTo>
                    <a:cubicBezTo>
                      <a:pt x="4129" y="7"/>
                      <a:pt x="4129" y="7"/>
                      <a:pt x="4129" y="7"/>
                    </a:cubicBezTo>
                    <a:cubicBezTo>
                      <a:pt x="4129" y="21"/>
                      <a:pt x="4129" y="21"/>
                      <a:pt x="4129" y="21"/>
                    </a:cubicBezTo>
                    <a:cubicBezTo>
                      <a:pt x="4129" y="1016"/>
                      <a:pt x="4129" y="1016"/>
                      <a:pt x="4129" y="1016"/>
                    </a:cubicBezTo>
                    <a:cubicBezTo>
                      <a:pt x="4129" y="1030"/>
                      <a:pt x="4129" y="1030"/>
                      <a:pt x="4129" y="1030"/>
                    </a:cubicBezTo>
                    <a:cubicBezTo>
                      <a:pt x="4143" y="1030"/>
                      <a:pt x="4143" y="1030"/>
                      <a:pt x="4143" y="1030"/>
                    </a:cubicBezTo>
                    <a:cubicBezTo>
                      <a:pt x="4869" y="1030"/>
                      <a:pt x="4869" y="1030"/>
                      <a:pt x="4869" y="1030"/>
                    </a:cubicBezTo>
                    <a:cubicBezTo>
                      <a:pt x="4884" y="1030"/>
                      <a:pt x="4884" y="1030"/>
                      <a:pt x="4884" y="1030"/>
                    </a:cubicBezTo>
                    <a:cubicBezTo>
                      <a:pt x="4884" y="1016"/>
                      <a:pt x="4884" y="1016"/>
                      <a:pt x="4884" y="1016"/>
                    </a:cubicBezTo>
                    <a:cubicBezTo>
                      <a:pt x="4884" y="914"/>
                      <a:pt x="4884" y="914"/>
                      <a:pt x="4884" y="914"/>
                    </a:cubicBezTo>
                    <a:cubicBezTo>
                      <a:pt x="4884" y="899"/>
                      <a:pt x="4884" y="899"/>
                      <a:pt x="4884" y="899"/>
                    </a:cubicBezTo>
                    <a:cubicBezTo>
                      <a:pt x="4869" y="899"/>
                      <a:pt x="4869" y="899"/>
                      <a:pt x="4869" y="899"/>
                    </a:cubicBezTo>
                    <a:lnTo>
                      <a:pt x="4270" y="899"/>
                    </a:lnTo>
                    <a:close/>
                    <a:moveTo>
                      <a:pt x="697" y="1253"/>
                    </a:moveTo>
                    <a:cubicBezTo>
                      <a:pt x="689" y="1253"/>
                      <a:pt x="689" y="1253"/>
                      <a:pt x="689" y="1253"/>
                    </a:cubicBezTo>
                    <a:cubicBezTo>
                      <a:pt x="685" y="1259"/>
                      <a:pt x="685" y="1259"/>
                      <a:pt x="685" y="1259"/>
                    </a:cubicBezTo>
                    <a:cubicBezTo>
                      <a:pt x="427" y="1646"/>
                      <a:pt x="427" y="1646"/>
                      <a:pt x="427" y="1646"/>
                    </a:cubicBezTo>
                    <a:cubicBezTo>
                      <a:pt x="168" y="1259"/>
                      <a:pt x="168" y="1259"/>
                      <a:pt x="168" y="1259"/>
                    </a:cubicBezTo>
                    <a:cubicBezTo>
                      <a:pt x="164" y="1253"/>
                      <a:pt x="164" y="1253"/>
                      <a:pt x="164" y="1253"/>
                    </a:cubicBezTo>
                    <a:cubicBezTo>
                      <a:pt x="157" y="1253"/>
                      <a:pt x="157" y="1253"/>
                      <a:pt x="157" y="1253"/>
                    </a:cubicBezTo>
                    <a:cubicBezTo>
                      <a:pt x="72" y="1253"/>
                      <a:pt x="72" y="1253"/>
                      <a:pt x="72" y="1253"/>
                    </a:cubicBezTo>
                    <a:cubicBezTo>
                      <a:pt x="57" y="1253"/>
                      <a:pt x="57" y="1253"/>
                      <a:pt x="57" y="1253"/>
                    </a:cubicBezTo>
                    <a:cubicBezTo>
                      <a:pt x="57" y="1267"/>
                      <a:pt x="57" y="1267"/>
                      <a:pt x="57" y="1267"/>
                    </a:cubicBezTo>
                    <a:cubicBezTo>
                      <a:pt x="57" y="2009"/>
                      <a:pt x="57" y="2009"/>
                      <a:pt x="57" y="2009"/>
                    </a:cubicBezTo>
                    <a:cubicBezTo>
                      <a:pt x="57" y="2023"/>
                      <a:pt x="57" y="2023"/>
                      <a:pt x="57" y="2023"/>
                    </a:cubicBezTo>
                    <a:cubicBezTo>
                      <a:pt x="72" y="2023"/>
                      <a:pt x="72" y="2023"/>
                      <a:pt x="72" y="2023"/>
                    </a:cubicBezTo>
                    <a:cubicBezTo>
                      <a:pt x="153" y="2023"/>
                      <a:pt x="153" y="2023"/>
                      <a:pt x="153" y="2023"/>
                    </a:cubicBezTo>
                    <a:cubicBezTo>
                      <a:pt x="168" y="2023"/>
                      <a:pt x="168" y="2023"/>
                      <a:pt x="168" y="2023"/>
                    </a:cubicBezTo>
                    <a:cubicBezTo>
                      <a:pt x="168" y="2009"/>
                      <a:pt x="168" y="2009"/>
                      <a:pt x="168" y="2009"/>
                    </a:cubicBezTo>
                    <a:cubicBezTo>
                      <a:pt x="168" y="1456"/>
                      <a:pt x="168" y="1456"/>
                      <a:pt x="168" y="1456"/>
                    </a:cubicBezTo>
                    <a:cubicBezTo>
                      <a:pt x="412" y="1814"/>
                      <a:pt x="412" y="1814"/>
                      <a:pt x="412" y="1814"/>
                    </a:cubicBezTo>
                    <a:cubicBezTo>
                      <a:pt x="416" y="1820"/>
                      <a:pt x="416" y="1820"/>
                      <a:pt x="416" y="1820"/>
                    </a:cubicBezTo>
                    <a:cubicBezTo>
                      <a:pt x="424" y="1820"/>
                      <a:pt x="424" y="1820"/>
                      <a:pt x="424" y="1820"/>
                    </a:cubicBezTo>
                    <a:cubicBezTo>
                      <a:pt x="428" y="1820"/>
                      <a:pt x="428" y="1820"/>
                      <a:pt x="428" y="1820"/>
                    </a:cubicBezTo>
                    <a:cubicBezTo>
                      <a:pt x="435" y="1820"/>
                      <a:pt x="435" y="1820"/>
                      <a:pt x="435" y="1820"/>
                    </a:cubicBezTo>
                    <a:cubicBezTo>
                      <a:pt x="440" y="1814"/>
                      <a:pt x="440" y="1814"/>
                      <a:pt x="440" y="1814"/>
                    </a:cubicBezTo>
                    <a:cubicBezTo>
                      <a:pt x="684" y="1455"/>
                      <a:pt x="684" y="1455"/>
                      <a:pt x="684" y="1455"/>
                    </a:cubicBezTo>
                    <a:cubicBezTo>
                      <a:pt x="684" y="2009"/>
                      <a:pt x="684" y="2009"/>
                      <a:pt x="684" y="2009"/>
                    </a:cubicBezTo>
                    <a:cubicBezTo>
                      <a:pt x="684" y="2023"/>
                      <a:pt x="684" y="2023"/>
                      <a:pt x="684" y="2023"/>
                    </a:cubicBezTo>
                    <a:cubicBezTo>
                      <a:pt x="698" y="2023"/>
                      <a:pt x="698" y="2023"/>
                      <a:pt x="698" y="2023"/>
                    </a:cubicBezTo>
                    <a:cubicBezTo>
                      <a:pt x="782" y="2023"/>
                      <a:pt x="782" y="2023"/>
                      <a:pt x="782" y="2023"/>
                    </a:cubicBezTo>
                    <a:cubicBezTo>
                      <a:pt x="796" y="2023"/>
                      <a:pt x="796" y="2023"/>
                      <a:pt x="796" y="2023"/>
                    </a:cubicBezTo>
                    <a:cubicBezTo>
                      <a:pt x="796" y="2009"/>
                      <a:pt x="796" y="2009"/>
                      <a:pt x="796" y="2009"/>
                    </a:cubicBezTo>
                    <a:cubicBezTo>
                      <a:pt x="796" y="1267"/>
                      <a:pt x="796" y="1267"/>
                      <a:pt x="796" y="1267"/>
                    </a:cubicBezTo>
                    <a:cubicBezTo>
                      <a:pt x="796" y="1253"/>
                      <a:pt x="796" y="1253"/>
                      <a:pt x="796" y="1253"/>
                    </a:cubicBezTo>
                    <a:cubicBezTo>
                      <a:pt x="782" y="1253"/>
                      <a:pt x="782" y="1253"/>
                      <a:pt x="782" y="1253"/>
                    </a:cubicBezTo>
                    <a:lnTo>
                      <a:pt x="697" y="1253"/>
                    </a:lnTo>
                    <a:close/>
                    <a:moveTo>
                      <a:pt x="5012" y="1917"/>
                    </a:moveTo>
                    <a:cubicBezTo>
                      <a:pt x="5012" y="1267"/>
                      <a:pt x="5012" y="1267"/>
                      <a:pt x="5012" y="1267"/>
                    </a:cubicBezTo>
                    <a:cubicBezTo>
                      <a:pt x="5012" y="1253"/>
                      <a:pt x="5012" y="1253"/>
                      <a:pt x="5012" y="1253"/>
                    </a:cubicBezTo>
                    <a:cubicBezTo>
                      <a:pt x="4998" y="1253"/>
                      <a:pt x="4998" y="1253"/>
                      <a:pt x="4998" y="1253"/>
                    </a:cubicBezTo>
                    <a:cubicBezTo>
                      <a:pt x="4914" y="1253"/>
                      <a:pt x="4914" y="1253"/>
                      <a:pt x="4914" y="1253"/>
                    </a:cubicBezTo>
                    <a:cubicBezTo>
                      <a:pt x="4900" y="1253"/>
                      <a:pt x="4900" y="1253"/>
                      <a:pt x="4900" y="1253"/>
                    </a:cubicBezTo>
                    <a:cubicBezTo>
                      <a:pt x="4900" y="1267"/>
                      <a:pt x="4900" y="1267"/>
                      <a:pt x="4900" y="1267"/>
                    </a:cubicBezTo>
                    <a:cubicBezTo>
                      <a:pt x="4900" y="2009"/>
                      <a:pt x="4900" y="2009"/>
                      <a:pt x="4900" y="2009"/>
                    </a:cubicBezTo>
                    <a:cubicBezTo>
                      <a:pt x="4900" y="2023"/>
                      <a:pt x="4900" y="2023"/>
                      <a:pt x="4900" y="2023"/>
                    </a:cubicBezTo>
                    <a:cubicBezTo>
                      <a:pt x="4914" y="2023"/>
                      <a:pt x="4914" y="2023"/>
                      <a:pt x="4914" y="2023"/>
                    </a:cubicBezTo>
                    <a:cubicBezTo>
                      <a:pt x="5291" y="2023"/>
                      <a:pt x="5291" y="2023"/>
                      <a:pt x="5291" y="2023"/>
                    </a:cubicBezTo>
                    <a:cubicBezTo>
                      <a:pt x="5305" y="2023"/>
                      <a:pt x="5305" y="2023"/>
                      <a:pt x="5305" y="2023"/>
                    </a:cubicBezTo>
                    <a:cubicBezTo>
                      <a:pt x="5305" y="2009"/>
                      <a:pt x="5305" y="2009"/>
                      <a:pt x="5305" y="2009"/>
                    </a:cubicBezTo>
                    <a:cubicBezTo>
                      <a:pt x="5305" y="1932"/>
                      <a:pt x="5305" y="1932"/>
                      <a:pt x="5305" y="1932"/>
                    </a:cubicBezTo>
                    <a:cubicBezTo>
                      <a:pt x="5305" y="1917"/>
                      <a:pt x="5305" y="1917"/>
                      <a:pt x="5305" y="1917"/>
                    </a:cubicBezTo>
                    <a:cubicBezTo>
                      <a:pt x="5291" y="1917"/>
                      <a:pt x="5291" y="1917"/>
                      <a:pt x="5291" y="1917"/>
                    </a:cubicBezTo>
                    <a:lnTo>
                      <a:pt x="5012" y="1917"/>
                    </a:lnTo>
                    <a:close/>
                    <a:moveTo>
                      <a:pt x="146" y="1030"/>
                    </a:moveTo>
                    <a:cubicBezTo>
                      <a:pt x="150" y="1022"/>
                      <a:pt x="150" y="1022"/>
                      <a:pt x="150" y="1022"/>
                    </a:cubicBezTo>
                    <a:cubicBezTo>
                      <a:pt x="264" y="767"/>
                      <a:pt x="264" y="767"/>
                      <a:pt x="264" y="767"/>
                    </a:cubicBezTo>
                    <a:cubicBezTo>
                      <a:pt x="787" y="767"/>
                      <a:pt x="787" y="767"/>
                      <a:pt x="787" y="767"/>
                    </a:cubicBezTo>
                    <a:cubicBezTo>
                      <a:pt x="900" y="1022"/>
                      <a:pt x="900" y="1022"/>
                      <a:pt x="900" y="1022"/>
                    </a:cubicBezTo>
                    <a:cubicBezTo>
                      <a:pt x="904" y="1030"/>
                      <a:pt x="904" y="1030"/>
                      <a:pt x="904" y="1030"/>
                    </a:cubicBezTo>
                    <a:cubicBezTo>
                      <a:pt x="913" y="1030"/>
                      <a:pt x="913" y="1030"/>
                      <a:pt x="913" y="1030"/>
                    </a:cubicBezTo>
                    <a:cubicBezTo>
                      <a:pt x="1034" y="1030"/>
                      <a:pt x="1034" y="1030"/>
                      <a:pt x="1034" y="1030"/>
                    </a:cubicBezTo>
                    <a:cubicBezTo>
                      <a:pt x="1056" y="1030"/>
                      <a:pt x="1056" y="1030"/>
                      <a:pt x="1056" y="1030"/>
                    </a:cubicBezTo>
                    <a:cubicBezTo>
                      <a:pt x="1047" y="1010"/>
                      <a:pt x="1047" y="1010"/>
                      <a:pt x="1047" y="1010"/>
                    </a:cubicBezTo>
                    <a:cubicBezTo>
                      <a:pt x="594" y="9"/>
                      <a:pt x="594" y="9"/>
                      <a:pt x="594" y="9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81" y="0"/>
                      <a:pt x="581" y="0"/>
                      <a:pt x="581" y="0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466" y="0"/>
                      <a:pt x="466" y="0"/>
                      <a:pt x="466" y="0"/>
                    </a:cubicBezTo>
                    <a:cubicBezTo>
                      <a:pt x="462" y="9"/>
                      <a:pt x="462" y="9"/>
                      <a:pt x="462" y="9"/>
                    </a:cubicBezTo>
                    <a:cubicBezTo>
                      <a:pt x="9" y="1010"/>
                      <a:pt x="9" y="1010"/>
                      <a:pt x="9" y="1010"/>
                    </a:cubicBezTo>
                    <a:cubicBezTo>
                      <a:pt x="0" y="1030"/>
                      <a:pt x="0" y="1030"/>
                      <a:pt x="0" y="1030"/>
                    </a:cubicBezTo>
                    <a:cubicBezTo>
                      <a:pt x="22" y="1030"/>
                      <a:pt x="22" y="1030"/>
                      <a:pt x="22" y="1030"/>
                    </a:cubicBezTo>
                    <a:cubicBezTo>
                      <a:pt x="137" y="1030"/>
                      <a:pt x="137" y="1030"/>
                      <a:pt x="137" y="1030"/>
                    </a:cubicBezTo>
                    <a:lnTo>
                      <a:pt x="146" y="1030"/>
                    </a:lnTo>
                    <a:close/>
                    <a:moveTo>
                      <a:pt x="527" y="180"/>
                    </a:moveTo>
                    <a:cubicBezTo>
                      <a:pt x="731" y="638"/>
                      <a:pt x="731" y="638"/>
                      <a:pt x="731" y="638"/>
                    </a:cubicBezTo>
                    <a:cubicBezTo>
                      <a:pt x="321" y="638"/>
                      <a:pt x="321" y="638"/>
                      <a:pt x="321" y="638"/>
                    </a:cubicBezTo>
                    <a:lnTo>
                      <a:pt x="527" y="180"/>
                    </a:lnTo>
                    <a:close/>
                    <a:moveTo>
                      <a:pt x="1314" y="1030"/>
                    </a:moveTo>
                    <a:cubicBezTo>
                      <a:pt x="1328" y="1030"/>
                      <a:pt x="1328" y="1030"/>
                      <a:pt x="1328" y="1030"/>
                    </a:cubicBezTo>
                    <a:cubicBezTo>
                      <a:pt x="1328" y="1016"/>
                      <a:pt x="1328" y="1016"/>
                      <a:pt x="1328" y="1016"/>
                    </a:cubicBezTo>
                    <a:cubicBezTo>
                      <a:pt x="1328" y="679"/>
                      <a:pt x="1328" y="679"/>
                      <a:pt x="1328" y="679"/>
                    </a:cubicBezTo>
                    <a:cubicBezTo>
                      <a:pt x="1555" y="679"/>
                      <a:pt x="1555" y="679"/>
                      <a:pt x="1555" y="679"/>
                    </a:cubicBezTo>
                    <a:cubicBezTo>
                      <a:pt x="1757" y="679"/>
                      <a:pt x="1960" y="574"/>
                      <a:pt x="1960" y="340"/>
                    </a:cubicBezTo>
                    <a:cubicBezTo>
                      <a:pt x="1960" y="337"/>
                      <a:pt x="1960" y="337"/>
                      <a:pt x="1960" y="337"/>
                    </a:cubicBezTo>
                    <a:cubicBezTo>
                      <a:pt x="1960" y="136"/>
                      <a:pt x="1808" y="7"/>
                      <a:pt x="1574" y="7"/>
                    </a:cubicBezTo>
                    <a:cubicBezTo>
                      <a:pt x="1201" y="7"/>
                      <a:pt x="1201" y="7"/>
                      <a:pt x="1201" y="7"/>
                    </a:cubicBezTo>
                    <a:cubicBezTo>
                      <a:pt x="1187" y="7"/>
                      <a:pt x="1187" y="7"/>
                      <a:pt x="1187" y="7"/>
                    </a:cubicBezTo>
                    <a:cubicBezTo>
                      <a:pt x="1187" y="21"/>
                      <a:pt x="1187" y="21"/>
                      <a:pt x="1187" y="21"/>
                    </a:cubicBezTo>
                    <a:cubicBezTo>
                      <a:pt x="1187" y="1016"/>
                      <a:pt x="1187" y="1016"/>
                      <a:pt x="1187" y="1016"/>
                    </a:cubicBezTo>
                    <a:cubicBezTo>
                      <a:pt x="1187" y="1030"/>
                      <a:pt x="1187" y="1030"/>
                      <a:pt x="1187" y="1030"/>
                    </a:cubicBezTo>
                    <a:cubicBezTo>
                      <a:pt x="1201" y="1030"/>
                      <a:pt x="1201" y="1030"/>
                      <a:pt x="1201" y="1030"/>
                    </a:cubicBezTo>
                    <a:lnTo>
                      <a:pt x="1314" y="1030"/>
                    </a:lnTo>
                    <a:close/>
                    <a:moveTo>
                      <a:pt x="1328" y="139"/>
                    </a:moveTo>
                    <a:cubicBezTo>
                      <a:pt x="1565" y="139"/>
                      <a:pt x="1565" y="139"/>
                      <a:pt x="1565" y="139"/>
                    </a:cubicBezTo>
                    <a:cubicBezTo>
                      <a:pt x="1726" y="139"/>
                      <a:pt x="1818" y="213"/>
                      <a:pt x="1818" y="341"/>
                    </a:cubicBezTo>
                    <a:cubicBezTo>
                      <a:pt x="1818" y="344"/>
                      <a:pt x="1818" y="344"/>
                      <a:pt x="1818" y="344"/>
                    </a:cubicBezTo>
                    <a:cubicBezTo>
                      <a:pt x="1818" y="468"/>
                      <a:pt x="1716" y="548"/>
                      <a:pt x="1559" y="548"/>
                    </a:cubicBezTo>
                    <a:cubicBezTo>
                      <a:pt x="1328" y="548"/>
                      <a:pt x="1328" y="548"/>
                      <a:pt x="1328" y="548"/>
                    </a:cubicBezTo>
                    <a:lnTo>
                      <a:pt x="1328" y="139"/>
                    </a:lnTo>
                    <a:close/>
                    <a:moveTo>
                      <a:pt x="3908" y="1030"/>
                    </a:moveTo>
                    <a:cubicBezTo>
                      <a:pt x="3908" y="1016"/>
                      <a:pt x="3908" y="1016"/>
                      <a:pt x="3908" y="1016"/>
                    </a:cubicBezTo>
                    <a:cubicBezTo>
                      <a:pt x="3908" y="21"/>
                      <a:pt x="3908" y="21"/>
                      <a:pt x="3908" y="21"/>
                    </a:cubicBezTo>
                    <a:cubicBezTo>
                      <a:pt x="3908" y="7"/>
                      <a:pt x="3908" y="7"/>
                      <a:pt x="3908" y="7"/>
                    </a:cubicBezTo>
                    <a:cubicBezTo>
                      <a:pt x="3894" y="7"/>
                      <a:pt x="3894" y="7"/>
                      <a:pt x="3894" y="7"/>
                    </a:cubicBezTo>
                    <a:cubicBezTo>
                      <a:pt x="3782" y="7"/>
                      <a:pt x="3782" y="7"/>
                      <a:pt x="3782" y="7"/>
                    </a:cubicBezTo>
                    <a:cubicBezTo>
                      <a:pt x="3768" y="7"/>
                      <a:pt x="3768" y="7"/>
                      <a:pt x="3768" y="7"/>
                    </a:cubicBezTo>
                    <a:cubicBezTo>
                      <a:pt x="3768" y="21"/>
                      <a:pt x="3768" y="21"/>
                      <a:pt x="3768" y="21"/>
                    </a:cubicBezTo>
                    <a:cubicBezTo>
                      <a:pt x="3768" y="1016"/>
                      <a:pt x="3768" y="1016"/>
                      <a:pt x="3768" y="1016"/>
                    </a:cubicBezTo>
                    <a:cubicBezTo>
                      <a:pt x="3768" y="1030"/>
                      <a:pt x="3768" y="1030"/>
                      <a:pt x="3768" y="1030"/>
                    </a:cubicBezTo>
                    <a:cubicBezTo>
                      <a:pt x="3782" y="1030"/>
                      <a:pt x="3782" y="1030"/>
                      <a:pt x="3782" y="1030"/>
                    </a:cubicBezTo>
                    <a:cubicBezTo>
                      <a:pt x="3894" y="1030"/>
                      <a:pt x="3894" y="1030"/>
                      <a:pt x="3894" y="1030"/>
                    </a:cubicBezTo>
                    <a:lnTo>
                      <a:pt x="3908" y="1030"/>
                    </a:lnTo>
                    <a:close/>
                    <a:moveTo>
                      <a:pt x="5712" y="1584"/>
                    </a:moveTo>
                    <a:cubicBezTo>
                      <a:pt x="5551" y="1549"/>
                      <a:pt x="5522" y="1513"/>
                      <a:pt x="5522" y="1454"/>
                    </a:cubicBezTo>
                    <a:cubicBezTo>
                      <a:pt x="5522" y="1451"/>
                      <a:pt x="5522" y="1451"/>
                      <a:pt x="5522" y="1451"/>
                    </a:cubicBezTo>
                    <a:cubicBezTo>
                      <a:pt x="5522" y="1389"/>
                      <a:pt x="5581" y="1346"/>
                      <a:pt x="5666" y="1346"/>
                    </a:cubicBezTo>
                    <a:cubicBezTo>
                      <a:pt x="5741" y="1346"/>
                      <a:pt x="5806" y="1371"/>
                      <a:pt x="5871" y="1423"/>
                    </a:cubicBezTo>
                    <a:cubicBezTo>
                      <a:pt x="5882" y="1433"/>
                      <a:pt x="5882" y="1433"/>
                      <a:pt x="5882" y="1433"/>
                    </a:cubicBezTo>
                    <a:cubicBezTo>
                      <a:pt x="5891" y="1421"/>
                      <a:pt x="5891" y="1421"/>
                      <a:pt x="5891" y="1421"/>
                    </a:cubicBezTo>
                    <a:cubicBezTo>
                      <a:pt x="5940" y="1356"/>
                      <a:pt x="5940" y="1356"/>
                      <a:pt x="5940" y="1356"/>
                    </a:cubicBezTo>
                    <a:cubicBezTo>
                      <a:pt x="5948" y="1345"/>
                      <a:pt x="5948" y="1345"/>
                      <a:pt x="5948" y="1345"/>
                    </a:cubicBezTo>
                    <a:cubicBezTo>
                      <a:pt x="5937" y="1337"/>
                      <a:pt x="5937" y="1337"/>
                      <a:pt x="5937" y="1337"/>
                    </a:cubicBezTo>
                    <a:cubicBezTo>
                      <a:pt x="5855" y="1270"/>
                      <a:pt x="5775" y="1242"/>
                      <a:pt x="5668" y="1242"/>
                    </a:cubicBezTo>
                    <a:cubicBezTo>
                      <a:pt x="5518" y="1242"/>
                      <a:pt x="5410" y="1333"/>
                      <a:pt x="5410" y="1459"/>
                    </a:cubicBezTo>
                    <a:cubicBezTo>
                      <a:pt x="5410" y="1461"/>
                      <a:pt x="5410" y="1461"/>
                      <a:pt x="5410" y="1461"/>
                    </a:cubicBezTo>
                    <a:cubicBezTo>
                      <a:pt x="5410" y="1603"/>
                      <a:pt x="5514" y="1655"/>
                      <a:pt x="5670" y="1689"/>
                    </a:cubicBezTo>
                    <a:cubicBezTo>
                      <a:pt x="5824" y="1721"/>
                      <a:pt x="5852" y="1757"/>
                      <a:pt x="5852" y="1816"/>
                    </a:cubicBezTo>
                    <a:cubicBezTo>
                      <a:pt x="5852" y="1818"/>
                      <a:pt x="5852" y="1818"/>
                      <a:pt x="5852" y="1818"/>
                    </a:cubicBezTo>
                    <a:cubicBezTo>
                      <a:pt x="5852" y="1885"/>
                      <a:pt x="5791" y="1930"/>
                      <a:pt x="5701" y="1930"/>
                    </a:cubicBezTo>
                    <a:cubicBezTo>
                      <a:pt x="5606" y="1930"/>
                      <a:pt x="5535" y="1901"/>
                      <a:pt x="5456" y="1829"/>
                    </a:cubicBezTo>
                    <a:cubicBezTo>
                      <a:pt x="5445" y="1819"/>
                      <a:pt x="5445" y="1819"/>
                      <a:pt x="5445" y="1819"/>
                    </a:cubicBezTo>
                    <a:cubicBezTo>
                      <a:pt x="5435" y="1830"/>
                      <a:pt x="5435" y="1830"/>
                      <a:pt x="5435" y="1830"/>
                    </a:cubicBezTo>
                    <a:cubicBezTo>
                      <a:pt x="5383" y="1892"/>
                      <a:pt x="5383" y="1892"/>
                      <a:pt x="5383" y="1892"/>
                    </a:cubicBezTo>
                    <a:cubicBezTo>
                      <a:pt x="5375" y="1902"/>
                      <a:pt x="5375" y="1902"/>
                      <a:pt x="5375" y="1902"/>
                    </a:cubicBezTo>
                    <a:cubicBezTo>
                      <a:pt x="5385" y="1912"/>
                      <a:pt x="5385" y="1912"/>
                      <a:pt x="5385" y="1912"/>
                    </a:cubicBezTo>
                    <a:cubicBezTo>
                      <a:pt x="5478" y="1995"/>
                      <a:pt x="5578" y="2034"/>
                      <a:pt x="5698" y="2034"/>
                    </a:cubicBezTo>
                    <a:cubicBezTo>
                      <a:pt x="5855" y="2034"/>
                      <a:pt x="5965" y="1942"/>
                      <a:pt x="5965" y="1810"/>
                    </a:cubicBezTo>
                    <a:cubicBezTo>
                      <a:pt x="5965" y="1807"/>
                      <a:pt x="5965" y="1807"/>
                      <a:pt x="5965" y="1807"/>
                    </a:cubicBezTo>
                    <a:cubicBezTo>
                      <a:pt x="5965" y="1689"/>
                      <a:pt x="5890" y="1622"/>
                      <a:pt x="5712" y="1584"/>
                    </a:cubicBezTo>
                    <a:close/>
                    <a:moveTo>
                      <a:pt x="5417" y="1030"/>
                    </a:moveTo>
                    <a:cubicBezTo>
                      <a:pt x="5731" y="1030"/>
                      <a:pt x="5959" y="815"/>
                      <a:pt x="5959" y="519"/>
                    </a:cubicBezTo>
                    <a:cubicBezTo>
                      <a:pt x="5959" y="516"/>
                      <a:pt x="5959" y="516"/>
                      <a:pt x="5959" y="516"/>
                    </a:cubicBezTo>
                    <a:cubicBezTo>
                      <a:pt x="5959" y="221"/>
                      <a:pt x="5731" y="7"/>
                      <a:pt x="5417" y="7"/>
                    </a:cubicBezTo>
                    <a:cubicBezTo>
                      <a:pt x="5071" y="7"/>
                      <a:pt x="5071" y="7"/>
                      <a:pt x="5071" y="7"/>
                    </a:cubicBezTo>
                    <a:cubicBezTo>
                      <a:pt x="5057" y="7"/>
                      <a:pt x="5057" y="7"/>
                      <a:pt x="5057" y="7"/>
                    </a:cubicBezTo>
                    <a:cubicBezTo>
                      <a:pt x="5057" y="21"/>
                      <a:pt x="5057" y="21"/>
                      <a:pt x="5057" y="21"/>
                    </a:cubicBezTo>
                    <a:cubicBezTo>
                      <a:pt x="5057" y="1016"/>
                      <a:pt x="5057" y="1016"/>
                      <a:pt x="5057" y="1016"/>
                    </a:cubicBezTo>
                    <a:cubicBezTo>
                      <a:pt x="5057" y="1030"/>
                      <a:pt x="5057" y="1030"/>
                      <a:pt x="5057" y="1030"/>
                    </a:cubicBezTo>
                    <a:cubicBezTo>
                      <a:pt x="5071" y="1030"/>
                      <a:pt x="5071" y="1030"/>
                      <a:pt x="5071" y="1030"/>
                    </a:cubicBezTo>
                    <a:lnTo>
                      <a:pt x="5417" y="1030"/>
                    </a:lnTo>
                    <a:close/>
                    <a:moveTo>
                      <a:pt x="5198" y="139"/>
                    </a:moveTo>
                    <a:cubicBezTo>
                      <a:pt x="5417" y="139"/>
                      <a:pt x="5417" y="139"/>
                      <a:pt x="5417" y="139"/>
                    </a:cubicBezTo>
                    <a:cubicBezTo>
                      <a:pt x="5651" y="139"/>
                      <a:pt x="5814" y="295"/>
                      <a:pt x="5814" y="519"/>
                    </a:cubicBezTo>
                    <a:cubicBezTo>
                      <a:pt x="5814" y="522"/>
                      <a:pt x="5814" y="522"/>
                      <a:pt x="5814" y="522"/>
                    </a:cubicBezTo>
                    <a:cubicBezTo>
                      <a:pt x="5814" y="743"/>
                      <a:pt x="5651" y="898"/>
                      <a:pt x="5417" y="898"/>
                    </a:cubicBezTo>
                    <a:cubicBezTo>
                      <a:pt x="5198" y="898"/>
                      <a:pt x="5198" y="898"/>
                      <a:pt x="5198" y="898"/>
                    </a:cubicBezTo>
                    <a:lnTo>
                      <a:pt x="5198" y="139"/>
                    </a:lnTo>
                    <a:close/>
                    <a:moveTo>
                      <a:pt x="1349" y="1256"/>
                    </a:moveTo>
                    <a:cubicBezTo>
                      <a:pt x="1345" y="1247"/>
                      <a:pt x="1345" y="1247"/>
                      <a:pt x="1345" y="1247"/>
                    </a:cubicBezTo>
                    <a:cubicBezTo>
                      <a:pt x="1336" y="1247"/>
                      <a:pt x="1336" y="1247"/>
                      <a:pt x="1336" y="1247"/>
                    </a:cubicBezTo>
                    <a:cubicBezTo>
                      <a:pt x="1258" y="1247"/>
                      <a:pt x="1258" y="1247"/>
                      <a:pt x="1258" y="1247"/>
                    </a:cubicBezTo>
                    <a:cubicBezTo>
                      <a:pt x="1248" y="1247"/>
                      <a:pt x="1248" y="1247"/>
                      <a:pt x="1248" y="1247"/>
                    </a:cubicBezTo>
                    <a:cubicBezTo>
                      <a:pt x="1245" y="1256"/>
                      <a:pt x="1245" y="1256"/>
                      <a:pt x="1245" y="1256"/>
                    </a:cubicBezTo>
                    <a:cubicBezTo>
                      <a:pt x="906" y="2003"/>
                      <a:pt x="906" y="2003"/>
                      <a:pt x="906" y="2003"/>
                    </a:cubicBezTo>
                    <a:cubicBezTo>
                      <a:pt x="897" y="2023"/>
                      <a:pt x="897" y="2023"/>
                      <a:pt x="897" y="2023"/>
                    </a:cubicBezTo>
                    <a:cubicBezTo>
                      <a:pt x="920" y="2023"/>
                      <a:pt x="920" y="2023"/>
                      <a:pt x="920" y="2023"/>
                    </a:cubicBezTo>
                    <a:cubicBezTo>
                      <a:pt x="1005" y="2023"/>
                      <a:pt x="1005" y="2023"/>
                      <a:pt x="1005" y="2023"/>
                    </a:cubicBezTo>
                    <a:cubicBezTo>
                      <a:pt x="1015" y="2023"/>
                      <a:pt x="1015" y="2023"/>
                      <a:pt x="1015" y="2023"/>
                    </a:cubicBezTo>
                    <a:cubicBezTo>
                      <a:pt x="1019" y="2015"/>
                      <a:pt x="1019" y="2015"/>
                      <a:pt x="1019" y="2015"/>
                    </a:cubicBezTo>
                    <a:cubicBezTo>
                      <a:pt x="1103" y="1827"/>
                      <a:pt x="1103" y="1827"/>
                      <a:pt x="1103" y="1827"/>
                    </a:cubicBezTo>
                    <a:cubicBezTo>
                      <a:pt x="1488" y="1827"/>
                      <a:pt x="1488" y="1827"/>
                      <a:pt x="1488" y="1827"/>
                    </a:cubicBezTo>
                    <a:cubicBezTo>
                      <a:pt x="1571" y="2015"/>
                      <a:pt x="1571" y="2015"/>
                      <a:pt x="1571" y="2015"/>
                    </a:cubicBezTo>
                    <a:cubicBezTo>
                      <a:pt x="1575" y="2023"/>
                      <a:pt x="1575" y="2023"/>
                      <a:pt x="1575" y="2023"/>
                    </a:cubicBezTo>
                    <a:cubicBezTo>
                      <a:pt x="1584" y="2023"/>
                      <a:pt x="1584" y="2023"/>
                      <a:pt x="1584" y="2023"/>
                    </a:cubicBezTo>
                    <a:cubicBezTo>
                      <a:pt x="1674" y="2023"/>
                      <a:pt x="1674" y="2023"/>
                      <a:pt x="1674" y="2023"/>
                    </a:cubicBezTo>
                    <a:cubicBezTo>
                      <a:pt x="1696" y="2023"/>
                      <a:pt x="1696" y="2023"/>
                      <a:pt x="1696" y="2023"/>
                    </a:cubicBezTo>
                    <a:cubicBezTo>
                      <a:pt x="1687" y="2003"/>
                      <a:pt x="1687" y="2003"/>
                      <a:pt x="1687" y="2003"/>
                    </a:cubicBezTo>
                    <a:lnTo>
                      <a:pt x="1349" y="1256"/>
                    </a:lnTo>
                    <a:close/>
                    <a:moveTo>
                      <a:pt x="1148" y="1723"/>
                    </a:moveTo>
                    <a:cubicBezTo>
                      <a:pt x="1296" y="1395"/>
                      <a:pt x="1296" y="1395"/>
                      <a:pt x="1296" y="1395"/>
                    </a:cubicBezTo>
                    <a:cubicBezTo>
                      <a:pt x="1442" y="1723"/>
                      <a:pt x="1442" y="1723"/>
                      <a:pt x="1442" y="1723"/>
                    </a:cubicBezTo>
                    <a:lnTo>
                      <a:pt x="1148" y="1723"/>
                    </a:lnTo>
                    <a:close/>
                    <a:moveTo>
                      <a:pt x="3608" y="1030"/>
                    </a:moveTo>
                    <a:cubicBezTo>
                      <a:pt x="3608" y="1016"/>
                      <a:pt x="3608" y="1016"/>
                      <a:pt x="3608" y="1016"/>
                    </a:cubicBezTo>
                    <a:cubicBezTo>
                      <a:pt x="3608" y="912"/>
                      <a:pt x="3608" y="912"/>
                      <a:pt x="3608" y="912"/>
                    </a:cubicBezTo>
                    <a:cubicBezTo>
                      <a:pt x="3608" y="898"/>
                      <a:pt x="3608" y="898"/>
                      <a:pt x="3608" y="898"/>
                    </a:cubicBezTo>
                    <a:cubicBezTo>
                      <a:pt x="3593" y="898"/>
                      <a:pt x="3593" y="898"/>
                      <a:pt x="3593" y="898"/>
                    </a:cubicBezTo>
                    <a:cubicBezTo>
                      <a:pt x="3158" y="898"/>
                      <a:pt x="3158" y="898"/>
                      <a:pt x="3158" y="898"/>
                    </a:cubicBezTo>
                    <a:cubicBezTo>
                      <a:pt x="3158" y="21"/>
                      <a:pt x="3158" y="21"/>
                      <a:pt x="3158" y="21"/>
                    </a:cubicBezTo>
                    <a:cubicBezTo>
                      <a:pt x="3158" y="7"/>
                      <a:pt x="3158" y="7"/>
                      <a:pt x="3158" y="7"/>
                    </a:cubicBezTo>
                    <a:cubicBezTo>
                      <a:pt x="3144" y="7"/>
                      <a:pt x="3144" y="7"/>
                      <a:pt x="3144" y="7"/>
                    </a:cubicBezTo>
                    <a:cubicBezTo>
                      <a:pt x="3032" y="7"/>
                      <a:pt x="3032" y="7"/>
                      <a:pt x="3032" y="7"/>
                    </a:cubicBezTo>
                    <a:cubicBezTo>
                      <a:pt x="3017" y="7"/>
                      <a:pt x="3017" y="7"/>
                      <a:pt x="3017" y="7"/>
                    </a:cubicBezTo>
                    <a:cubicBezTo>
                      <a:pt x="3017" y="21"/>
                      <a:pt x="3017" y="21"/>
                      <a:pt x="3017" y="21"/>
                    </a:cubicBezTo>
                    <a:cubicBezTo>
                      <a:pt x="3017" y="1016"/>
                      <a:pt x="3017" y="1016"/>
                      <a:pt x="3017" y="1016"/>
                    </a:cubicBezTo>
                    <a:cubicBezTo>
                      <a:pt x="3017" y="1030"/>
                      <a:pt x="3017" y="1030"/>
                      <a:pt x="3017" y="1030"/>
                    </a:cubicBezTo>
                    <a:cubicBezTo>
                      <a:pt x="3032" y="1030"/>
                      <a:pt x="3032" y="1030"/>
                      <a:pt x="3032" y="1030"/>
                    </a:cubicBezTo>
                    <a:cubicBezTo>
                      <a:pt x="3593" y="1030"/>
                      <a:pt x="3593" y="1030"/>
                      <a:pt x="3593" y="1030"/>
                    </a:cubicBezTo>
                    <a:lnTo>
                      <a:pt x="3608" y="1030"/>
                    </a:lnTo>
                    <a:close/>
                    <a:moveTo>
                      <a:pt x="3438" y="1714"/>
                    </a:moveTo>
                    <a:cubicBezTo>
                      <a:pt x="3558" y="1685"/>
                      <a:pt x="3629" y="1603"/>
                      <a:pt x="3629" y="1490"/>
                    </a:cubicBezTo>
                    <a:cubicBezTo>
                      <a:pt x="3629" y="1488"/>
                      <a:pt x="3629" y="1488"/>
                      <a:pt x="3629" y="1488"/>
                    </a:cubicBezTo>
                    <a:cubicBezTo>
                      <a:pt x="3629" y="1426"/>
                      <a:pt x="3607" y="1371"/>
                      <a:pt x="3568" y="1331"/>
                    </a:cubicBezTo>
                    <a:cubicBezTo>
                      <a:pt x="3517" y="1280"/>
                      <a:pt x="3439" y="1253"/>
                      <a:pt x="3347" y="1253"/>
                    </a:cubicBezTo>
                    <a:cubicBezTo>
                      <a:pt x="3028" y="1253"/>
                      <a:pt x="3028" y="1253"/>
                      <a:pt x="3028" y="1253"/>
                    </a:cubicBezTo>
                    <a:cubicBezTo>
                      <a:pt x="3013" y="1253"/>
                      <a:pt x="3013" y="1253"/>
                      <a:pt x="3013" y="1253"/>
                    </a:cubicBezTo>
                    <a:cubicBezTo>
                      <a:pt x="3013" y="1267"/>
                      <a:pt x="3013" y="1267"/>
                      <a:pt x="3013" y="1267"/>
                    </a:cubicBezTo>
                    <a:cubicBezTo>
                      <a:pt x="3013" y="2009"/>
                      <a:pt x="3013" y="2009"/>
                      <a:pt x="3013" y="2009"/>
                    </a:cubicBezTo>
                    <a:cubicBezTo>
                      <a:pt x="3013" y="2023"/>
                      <a:pt x="3013" y="2023"/>
                      <a:pt x="3013" y="2023"/>
                    </a:cubicBezTo>
                    <a:cubicBezTo>
                      <a:pt x="3028" y="2023"/>
                      <a:pt x="3028" y="2023"/>
                      <a:pt x="3028" y="2023"/>
                    </a:cubicBezTo>
                    <a:cubicBezTo>
                      <a:pt x="3111" y="2023"/>
                      <a:pt x="3111" y="2023"/>
                      <a:pt x="3111" y="2023"/>
                    </a:cubicBezTo>
                    <a:cubicBezTo>
                      <a:pt x="3126" y="2023"/>
                      <a:pt x="3126" y="2023"/>
                      <a:pt x="3126" y="2023"/>
                    </a:cubicBezTo>
                    <a:cubicBezTo>
                      <a:pt x="3126" y="2009"/>
                      <a:pt x="3126" y="2009"/>
                      <a:pt x="3126" y="2009"/>
                    </a:cubicBezTo>
                    <a:cubicBezTo>
                      <a:pt x="3126" y="1735"/>
                      <a:pt x="3126" y="1735"/>
                      <a:pt x="3126" y="1735"/>
                    </a:cubicBezTo>
                    <a:cubicBezTo>
                      <a:pt x="3316" y="1735"/>
                      <a:pt x="3316" y="1735"/>
                      <a:pt x="3316" y="1735"/>
                    </a:cubicBezTo>
                    <a:cubicBezTo>
                      <a:pt x="3527" y="2018"/>
                      <a:pt x="3527" y="2018"/>
                      <a:pt x="3527" y="2018"/>
                    </a:cubicBezTo>
                    <a:cubicBezTo>
                      <a:pt x="3531" y="2023"/>
                      <a:pt x="3531" y="2023"/>
                      <a:pt x="3531" y="2023"/>
                    </a:cubicBezTo>
                    <a:cubicBezTo>
                      <a:pt x="3538" y="2023"/>
                      <a:pt x="3538" y="2023"/>
                      <a:pt x="3538" y="2023"/>
                    </a:cubicBezTo>
                    <a:cubicBezTo>
                      <a:pt x="3641" y="2023"/>
                      <a:pt x="3641" y="2023"/>
                      <a:pt x="3641" y="2023"/>
                    </a:cubicBezTo>
                    <a:cubicBezTo>
                      <a:pt x="3670" y="2023"/>
                      <a:pt x="3670" y="2023"/>
                      <a:pt x="3670" y="2023"/>
                    </a:cubicBezTo>
                    <a:cubicBezTo>
                      <a:pt x="3653" y="2000"/>
                      <a:pt x="3653" y="2000"/>
                      <a:pt x="3653" y="2000"/>
                    </a:cubicBezTo>
                    <a:lnTo>
                      <a:pt x="3438" y="1714"/>
                    </a:lnTo>
                    <a:close/>
                    <a:moveTo>
                      <a:pt x="3126" y="1631"/>
                    </a:moveTo>
                    <a:cubicBezTo>
                      <a:pt x="3126" y="1359"/>
                      <a:pt x="3126" y="1359"/>
                      <a:pt x="3126" y="1359"/>
                    </a:cubicBezTo>
                    <a:cubicBezTo>
                      <a:pt x="3340" y="1359"/>
                      <a:pt x="3340" y="1359"/>
                      <a:pt x="3340" y="1359"/>
                    </a:cubicBezTo>
                    <a:cubicBezTo>
                      <a:pt x="3452" y="1359"/>
                      <a:pt x="3516" y="1407"/>
                      <a:pt x="3516" y="1491"/>
                    </a:cubicBezTo>
                    <a:cubicBezTo>
                      <a:pt x="3516" y="1493"/>
                      <a:pt x="3516" y="1493"/>
                      <a:pt x="3516" y="1493"/>
                    </a:cubicBezTo>
                    <a:cubicBezTo>
                      <a:pt x="3516" y="1577"/>
                      <a:pt x="3447" y="1631"/>
                      <a:pt x="3339" y="1631"/>
                    </a:cubicBezTo>
                    <a:lnTo>
                      <a:pt x="3126" y="1631"/>
                    </a:lnTo>
                    <a:close/>
                    <a:moveTo>
                      <a:pt x="2415" y="1918"/>
                    </a:moveTo>
                    <a:cubicBezTo>
                      <a:pt x="2415" y="1687"/>
                      <a:pt x="2415" y="1687"/>
                      <a:pt x="2415" y="1687"/>
                    </a:cubicBezTo>
                    <a:cubicBezTo>
                      <a:pt x="2805" y="1687"/>
                      <a:pt x="2805" y="1687"/>
                      <a:pt x="2805" y="1687"/>
                    </a:cubicBezTo>
                    <a:cubicBezTo>
                      <a:pt x="2819" y="1687"/>
                      <a:pt x="2819" y="1687"/>
                      <a:pt x="2819" y="1687"/>
                    </a:cubicBezTo>
                    <a:cubicBezTo>
                      <a:pt x="2819" y="1673"/>
                      <a:pt x="2819" y="1673"/>
                      <a:pt x="2819" y="1673"/>
                    </a:cubicBezTo>
                    <a:cubicBezTo>
                      <a:pt x="2819" y="1597"/>
                      <a:pt x="2819" y="1597"/>
                      <a:pt x="2819" y="1597"/>
                    </a:cubicBezTo>
                    <a:cubicBezTo>
                      <a:pt x="2819" y="1582"/>
                      <a:pt x="2819" y="1582"/>
                      <a:pt x="2819" y="1582"/>
                    </a:cubicBezTo>
                    <a:cubicBezTo>
                      <a:pt x="2805" y="1582"/>
                      <a:pt x="2805" y="1582"/>
                      <a:pt x="2805" y="1582"/>
                    </a:cubicBezTo>
                    <a:cubicBezTo>
                      <a:pt x="2415" y="1582"/>
                      <a:pt x="2415" y="1582"/>
                      <a:pt x="2415" y="1582"/>
                    </a:cubicBezTo>
                    <a:cubicBezTo>
                      <a:pt x="2415" y="1358"/>
                      <a:pt x="2415" y="1358"/>
                      <a:pt x="2415" y="1358"/>
                    </a:cubicBezTo>
                    <a:cubicBezTo>
                      <a:pt x="2853" y="1358"/>
                      <a:pt x="2853" y="1358"/>
                      <a:pt x="2853" y="1358"/>
                    </a:cubicBezTo>
                    <a:cubicBezTo>
                      <a:pt x="2867" y="1358"/>
                      <a:pt x="2867" y="1358"/>
                      <a:pt x="2867" y="1358"/>
                    </a:cubicBezTo>
                    <a:cubicBezTo>
                      <a:pt x="2867" y="1343"/>
                      <a:pt x="2867" y="1343"/>
                      <a:pt x="2867" y="1343"/>
                    </a:cubicBezTo>
                    <a:cubicBezTo>
                      <a:pt x="2867" y="1267"/>
                      <a:pt x="2867" y="1267"/>
                      <a:pt x="2867" y="1267"/>
                    </a:cubicBezTo>
                    <a:cubicBezTo>
                      <a:pt x="2867" y="1253"/>
                      <a:pt x="2867" y="1253"/>
                      <a:pt x="2867" y="1253"/>
                    </a:cubicBezTo>
                    <a:cubicBezTo>
                      <a:pt x="2853" y="1253"/>
                      <a:pt x="2853" y="1253"/>
                      <a:pt x="2853" y="1253"/>
                    </a:cubicBezTo>
                    <a:cubicBezTo>
                      <a:pt x="2317" y="1253"/>
                      <a:pt x="2317" y="1253"/>
                      <a:pt x="2317" y="1253"/>
                    </a:cubicBezTo>
                    <a:cubicBezTo>
                      <a:pt x="2302" y="1253"/>
                      <a:pt x="2302" y="1253"/>
                      <a:pt x="2302" y="1253"/>
                    </a:cubicBezTo>
                    <a:cubicBezTo>
                      <a:pt x="2302" y="1267"/>
                      <a:pt x="2302" y="1267"/>
                      <a:pt x="2302" y="1267"/>
                    </a:cubicBezTo>
                    <a:cubicBezTo>
                      <a:pt x="2302" y="2009"/>
                      <a:pt x="2302" y="2009"/>
                      <a:pt x="2302" y="2009"/>
                    </a:cubicBezTo>
                    <a:cubicBezTo>
                      <a:pt x="2302" y="2023"/>
                      <a:pt x="2302" y="2023"/>
                      <a:pt x="2302" y="2023"/>
                    </a:cubicBezTo>
                    <a:cubicBezTo>
                      <a:pt x="2317" y="2023"/>
                      <a:pt x="2317" y="2023"/>
                      <a:pt x="2317" y="2023"/>
                    </a:cubicBezTo>
                    <a:cubicBezTo>
                      <a:pt x="2858" y="2023"/>
                      <a:pt x="2858" y="2023"/>
                      <a:pt x="2858" y="2023"/>
                    </a:cubicBezTo>
                    <a:cubicBezTo>
                      <a:pt x="2872" y="2023"/>
                      <a:pt x="2872" y="2023"/>
                      <a:pt x="2872" y="2023"/>
                    </a:cubicBezTo>
                    <a:cubicBezTo>
                      <a:pt x="2872" y="2009"/>
                      <a:pt x="2872" y="2009"/>
                      <a:pt x="2872" y="2009"/>
                    </a:cubicBezTo>
                    <a:cubicBezTo>
                      <a:pt x="2872" y="1933"/>
                      <a:pt x="2872" y="1933"/>
                      <a:pt x="2872" y="1933"/>
                    </a:cubicBezTo>
                    <a:cubicBezTo>
                      <a:pt x="2872" y="1918"/>
                      <a:pt x="2872" y="1918"/>
                      <a:pt x="2872" y="1918"/>
                    </a:cubicBezTo>
                    <a:cubicBezTo>
                      <a:pt x="2858" y="1918"/>
                      <a:pt x="2858" y="1918"/>
                      <a:pt x="2858" y="1918"/>
                    </a:cubicBezTo>
                    <a:lnTo>
                      <a:pt x="2415" y="1918"/>
                    </a:lnTo>
                    <a:close/>
                    <a:moveTo>
                      <a:pt x="3797" y="1253"/>
                    </a:moveTo>
                    <a:cubicBezTo>
                      <a:pt x="3783" y="1253"/>
                      <a:pt x="3783" y="1253"/>
                      <a:pt x="3783" y="1253"/>
                    </a:cubicBezTo>
                    <a:cubicBezTo>
                      <a:pt x="3783" y="1267"/>
                      <a:pt x="3783" y="1267"/>
                      <a:pt x="3783" y="1267"/>
                    </a:cubicBezTo>
                    <a:cubicBezTo>
                      <a:pt x="3783" y="2009"/>
                      <a:pt x="3783" y="2009"/>
                      <a:pt x="3783" y="2009"/>
                    </a:cubicBezTo>
                    <a:cubicBezTo>
                      <a:pt x="3783" y="2023"/>
                      <a:pt x="3783" y="2023"/>
                      <a:pt x="3783" y="2023"/>
                    </a:cubicBezTo>
                    <a:cubicBezTo>
                      <a:pt x="3797" y="2023"/>
                      <a:pt x="3797" y="2023"/>
                      <a:pt x="3797" y="2023"/>
                    </a:cubicBezTo>
                    <a:cubicBezTo>
                      <a:pt x="3881" y="2023"/>
                      <a:pt x="3881" y="2023"/>
                      <a:pt x="3881" y="2023"/>
                    </a:cubicBezTo>
                    <a:cubicBezTo>
                      <a:pt x="3895" y="2023"/>
                      <a:pt x="3895" y="2023"/>
                      <a:pt x="3895" y="2023"/>
                    </a:cubicBezTo>
                    <a:cubicBezTo>
                      <a:pt x="3895" y="2009"/>
                      <a:pt x="3895" y="2009"/>
                      <a:pt x="3895" y="2009"/>
                    </a:cubicBezTo>
                    <a:cubicBezTo>
                      <a:pt x="3895" y="1267"/>
                      <a:pt x="3895" y="1267"/>
                      <a:pt x="3895" y="1267"/>
                    </a:cubicBezTo>
                    <a:cubicBezTo>
                      <a:pt x="3895" y="1253"/>
                      <a:pt x="3895" y="1253"/>
                      <a:pt x="3895" y="1253"/>
                    </a:cubicBezTo>
                    <a:cubicBezTo>
                      <a:pt x="3881" y="1253"/>
                      <a:pt x="3881" y="1253"/>
                      <a:pt x="3881" y="1253"/>
                    </a:cubicBezTo>
                    <a:lnTo>
                      <a:pt x="3797" y="1253"/>
                    </a:lnTo>
                    <a:close/>
                    <a:moveTo>
                      <a:pt x="2877" y="340"/>
                    </a:moveTo>
                    <a:cubicBezTo>
                      <a:pt x="2877" y="337"/>
                      <a:pt x="2877" y="337"/>
                      <a:pt x="2877" y="337"/>
                    </a:cubicBezTo>
                    <a:cubicBezTo>
                      <a:pt x="2877" y="136"/>
                      <a:pt x="2726" y="7"/>
                      <a:pt x="2491" y="7"/>
                    </a:cubicBezTo>
                    <a:cubicBezTo>
                      <a:pt x="2119" y="7"/>
                      <a:pt x="2119" y="7"/>
                      <a:pt x="2119" y="7"/>
                    </a:cubicBezTo>
                    <a:cubicBezTo>
                      <a:pt x="2104" y="7"/>
                      <a:pt x="2104" y="7"/>
                      <a:pt x="2104" y="7"/>
                    </a:cubicBezTo>
                    <a:cubicBezTo>
                      <a:pt x="2104" y="21"/>
                      <a:pt x="2104" y="21"/>
                      <a:pt x="2104" y="21"/>
                    </a:cubicBezTo>
                    <a:cubicBezTo>
                      <a:pt x="2104" y="1016"/>
                      <a:pt x="2104" y="1016"/>
                      <a:pt x="2104" y="1016"/>
                    </a:cubicBezTo>
                    <a:cubicBezTo>
                      <a:pt x="2104" y="1030"/>
                      <a:pt x="2104" y="1030"/>
                      <a:pt x="2104" y="1030"/>
                    </a:cubicBezTo>
                    <a:cubicBezTo>
                      <a:pt x="2119" y="1030"/>
                      <a:pt x="2119" y="1030"/>
                      <a:pt x="2119" y="1030"/>
                    </a:cubicBezTo>
                    <a:cubicBezTo>
                      <a:pt x="2231" y="1030"/>
                      <a:pt x="2231" y="1030"/>
                      <a:pt x="2231" y="1030"/>
                    </a:cubicBezTo>
                    <a:cubicBezTo>
                      <a:pt x="2245" y="1030"/>
                      <a:pt x="2245" y="1030"/>
                      <a:pt x="2245" y="1030"/>
                    </a:cubicBezTo>
                    <a:cubicBezTo>
                      <a:pt x="2245" y="1016"/>
                      <a:pt x="2245" y="1016"/>
                      <a:pt x="2245" y="1016"/>
                    </a:cubicBezTo>
                    <a:cubicBezTo>
                      <a:pt x="2245" y="679"/>
                      <a:pt x="2245" y="679"/>
                      <a:pt x="2245" y="679"/>
                    </a:cubicBezTo>
                    <a:cubicBezTo>
                      <a:pt x="2472" y="679"/>
                      <a:pt x="2472" y="679"/>
                      <a:pt x="2472" y="679"/>
                    </a:cubicBezTo>
                    <a:cubicBezTo>
                      <a:pt x="2674" y="679"/>
                      <a:pt x="2877" y="574"/>
                      <a:pt x="2877" y="340"/>
                    </a:cubicBezTo>
                    <a:close/>
                    <a:moveTo>
                      <a:pt x="2245" y="139"/>
                    </a:moveTo>
                    <a:cubicBezTo>
                      <a:pt x="2482" y="139"/>
                      <a:pt x="2482" y="139"/>
                      <a:pt x="2482" y="139"/>
                    </a:cubicBezTo>
                    <a:cubicBezTo>
                      <a:pt x="2643" y="139"/>
                      <a:pt x="2735" y="213"/>
                      <a:pt x="2735" y="341"/>
                    </a:cubicBezTo>
                    <a:cubicBezTo>
                      <a:pt x="2735" y="344"/>
                      <a:pt x="2735" y="344"/>
                      <a:pt x="2735" y="344"/>
                    </a:cubicBezTo>
                    <a:cubicBezTo>
                      <a:pt x="2735" y="468"/>
                      <a:pt x="2633" y="548"/>
                      <a:pt x="2476" y="548"/>
                    </a:cubicBezTo>
                    <a:cubicBezTo>
                      <a:pt x="2245" y="548"/>
                      <a:pt x="2245" y="548"/>
                      <a:pt x="2245" y="548"/>
                    </a:cubicBezTo>
                    <a:lnTo>
                      <a:pt x="2245" y="139"/>
                    </a:lnTo>
                    <a:close/>
                    <a:moveTo>
                      <a:pt x="1591" y="1253"/>
                    </a:moveTo>
                    <a:cubicBezTo>
                      <a:pt x="1576" y="1253"/>
                      <a:pt x="1576" y="1253"/>
                      <a:pt x="1576" y="1253"/>
                    </a:cubicBezTo>
                    <a:cubicBezTo>
                      <a:pt x="1576" y="1267"/>
                      <a:pt x="1576" y="1267"/>
                      <a:pt x="1576" y="1267"/>
                    </a:cubicBezTo>
                    <a:cubicBezTo>
                      <a:pt x="1576" y="1344"/>
                      <a:pt x="1576" y="1344"/>
                      <a:pt x="1576" y="1344"/>
                    </a:cubicBezTo>
                    <a:cubicBezTo>
                      <a:pt x="1576" y="1359"/>
                      <a:pt x="1576" y="1359"/>
                      <a:pt x="1576" y="1359"/>
                    </a:cubicBezTo>
                    <a:cubicBezTo>
                      <a:pt x="1591" y="1359"/>
                      <a:pt x="1591" y="1359"/>
                      <a:pt x="1591" y="1359"/>
                    </a:cubicBezTo>
                    <a:cubicBezTo>
                      <a:pt x="1825" y="1359"/>
                      <a:pt x="1825" y="1359"/>
                      <a:pt x="1825" y="1359"/>
                    </a:cubicBezTo>
                    <a:cubicBezTo>
                      <a:pt x="1825" y="2009"/>
                      <a:pt x="1825" y="2009"/>
                      <a:pt x="1825" y="2009"/>
                    </a:cubicBezTo>
                    <a:cubicBezTo>
                      <a:pt x="1825" y="2023"/>
                      <a:pt x="1825" y="2023"/>
                      <a:pt x="1825" y="2023"/>
                    </a:cubicBezTo>
                    <a:cubicBezTo>
                      <a:pt x="1839" y="2023"/>
                      <a:pt x="1839" y="2023"/>
                      <a:pt x="1839" y="2023"/>
                    </a:cubicBezTo>
                    <a:cubicBezTo>
                      <a:pt x="1924" y="2023"/>
                      <a:pt x="1924" y="2023"/>
                      <a:pt x="1924" y="2023"/>
                    </a:cubicBezTo>
                    <a:cubicBezTo>
                      <a:pt x="1939" y="2023"/>
                      <a:pt x="1939" y="2023"/>
                      <a:pt x="1939" y="2023"/>
                    </a:cubicBezTo>
                    <a:cubicBezTo>
                      <a:pt x="1939" y="2009"/>
                      <a:pt x="1939" y="2009"/>
                      <a:pt x="1939" y="2009"/>
                    </a:cubicBezTo>
                    <a:cubicBezTo>
                      <a:pt x="1939" y="1359"/>
                      <a:pt x="1939" y="1359"/>
                      <a:pt x="1939" y="1359"/>
                    </a:cubicBezTo>
                    <a:cubicBezTo>
                      <a:pt x="2174" y="1359"/>
                      <a:pt x="2174" y="1359"/>
                      <a:pt x="2174" y="1359"/>
                    </a:cubicBezTo>
                    <a:cubicBezTo>
                      <a:pt x="2188" y="1359"/>
                      <a:pt x="2188" y="1359"/>
                      <a:pt x="2188" y="1359"/>
                    </a:cubicBezTo>
                    <a:cubicBezTo>
                      <a:pt x="2188" y="1344"/>
                      <a:pt x="2188" y="1344"/>
                      <a:pt x="2188" y="1344"/>
                    </a:cubicBezTo>
                    <a:cubicBezTo>
                      <a:pt x="2188" y="1267"/>
                      <a:pt x="2188" y="1267"/>
                      <a:pt x="2188" y="1267"/>
                    </a:cubicBezTo>
                    <a:cubicBezTo>
                      <a:pt x="2188" y="1253"/>
                      <a:pt x="2188" y="1253"/>
                      <a:pt x="2188" y="1253"/>
                    </a:cubicBezTo>
                    <a:cubicBezTo>
                      <a:pt x="2174" y="1253"/>
                      <a:pt x="2174" y="1253"/>
                      <a:pt x="2174" y="1253"/>
                    </a:cubicBezTo>
                    <a:lnTo>
                      <a:pt x="1591" y="1253"/>
                    </a:lnTo>
                    <a:close/>
                    <a:moveTo>
                      <a:pt x="4452" y="1256"/>
                    </a:moveTo>
                    <a:cubicBezTo>
                      <a:pt x="4448" y="1247"/>
                      <a:pt x="4448" y="1247"/>
                      <a:pt x="4448" y="1247"/>
                    </a:cubicBezTo>
                    <a:cubicBezTo>
                      <a:pt x="4439" y="1247"/>
                      <a:pt x="4439" y="1247"/>
                      <a:pt x="4439" y="1247"/>
                    </a:cubicBezTo>
                    <a:cubicBezTo>
                      <a:pt x="4360" y="1247"/>
                      <a:pt x="4360" y="1247"/>
                      <a:pt x="4360" y="1247"/>
                    </a:cubicBezTo>
                    <a:cubicBezTo>
                      <a:pt x="4351" y="1247"/>
                      <a:pt x="4351" y="1247"/>
                      <a:pt x="4351" y="1247"/>
                    </a:cubicBezTo>
                    <a:cubicBezTo>
                      <a:pt x="4347" y="1256"/>
                      <a:pt x="4347" y="1256"/>
                      <a:pt x="4347" y="1256"/>
                    </a:cubicBezTo>
                    <a:cubicBezTo>
                      <a:pt x="4009" y="2003"/>
                      <a:pt x="4009" y="2003"/>
                      <a:pt x="4009" y="2003"/>
                    </a:cubicBezTo>
                    <a:cubicBezTo>
                      <a:pt x="4000" y="2023"/>
                      <a:pt x="4000" y="2023"/>
                      <a:pt x="4000" y="2023"/>
                    </a:cubicBezTo>
                    <a:cubicBezTo>
                      <a:pt x="4022" y="2023"/>
                      <a:pt x="4022" y="2023"/>
                      <a:pt x="4022" y="2023"/>
                    </a:cubicBezTo>
                    <a:cubicBezTo>
                      <a:pt x="4108" y="2023"/>
                      <a:pt x="4108" y="2023"/>
                      <a:pt x="4108" y="2023"/>
                    </a:cubicBezTo>
                    <a:cubicBezTo>
                      <a:pt x="4117" y="2023"/>
                      <a:pt x="4117" y="2023"/>
                      <a:pt x="4117" y="2023"/>
                    </a:cubicBezTo>
                    <a:cubicBezTo>
                      <a:pt x="4121" y="2015"/>
                      <a:pt x="4121" y="2015"/>
                      <a:pt x="4121" y="2015"/>
                    </a:cubicBezTo>
                    <a:cubicBezTo>
                      <a:pt x="4205" y="1827"/>
                      <a:pt x="4205" y="1827"/>
                      <a:pt x="4205" y="1827"/>
                    </a:cubicBezTo>
                    <a:cubicBezTo>
                      <a:pt x="4590" y="1827"/>
                      <a:pt x="4590" y="1827"/>
                      <a:pt x="4590" y="1827"/>
                    </a:cubicBezTo>
                    <a:cubicBezTo>
                      <a:pt x="4673" y="2015"/>
                      <a:pt x="4673" y="2015"/>
                      <a:pt x="4673" y="2015"/>
                    </a:cubicBezTo>
                    <a:cubicBezTo>
                      <a:pt x="4677" y="2023"/>
                      <a:pt x="4677" y="2023"/>
                      <a:pt x="4677" y="2023"/>
                    </a:cubicBezTo>
                    <a:cubicBezTo>
                      <a:pt x="4687" y="2023"/>
                      <a:pt x="4687" y="2023"/>
                      <a:pt x="4687" y="2023"/>
                    </a:cubicBezTo>
                    <a:cubicBezTo>
                      <a:pt x="4777" y="2023"/>
                      <a:pt x="4777" y="2023"/>
                      <a:pt x="4777" y="2023"/>
                    </a:cubicBezTo>
                    <a:cubicBezTo>
                      <a:pt x="4799" y="2023"/>
                      <a:pt x="4799" y="2023"/>
                      <a:pt x="4799" y="2023"/>
                    </a:cubicBezTo>
                    <a:cubicBezTo>
                      <a:pt x="4790" y="2003"/>
                      <a:pt x="4790" y="2003"/>
                      <a:pt x="4790" y="2003"/>
                    </a:cubicBezTo>
                    <a:lnTo>
                      <a:pt x="4452" y="1256"/>
                    </a:lnTo>
                    <a:close/>
                    <a:moveTo>
                      <a:pt x="4251" y="1723"/>
                    </a:moveTo>
                    <a:cubicBezTo>
                      <a:pt x="4398" y="1395"/>
                      <a:pt x="4398" y="1395"/>
                      <a:pt x="4398" y="1395"/>
                    </a:cubicBezTo>
                    <a:cubicBezTo>
                      <a:pt x="4545" y="1723"/>
                      <a:pt x="4545" y="1723"/>
                      <a:pt x="4545" y="1723"/>
                    </a:cubicBezTo>
                    <a:lnTo>
                      <a:pt x="4251" y="1723"/>
                    </a:ln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8" name="Freeform 8"/>
              <p:cNvSpPr>
                <a:spLocks noEditPoints="1"/>
              </p:cNvSpPr>
              <p:nvPr/>
            </p:nvSpPr>
            <p:spPr bwMode="auto">
              <a:xfrm>
                <a:off x="20775613" y="-8999538"/>
                <a:ext cx="1346200" cy="1346200"/>
              </a:xfrm>
              <a:custGeom>
                <a:avLst/>
                <a:gdLst>
                  <a:gd name="T0" fmla="*/ 0 w 359"/>
                  <a:gd name="T1" fmla="*/ 180 h 359"/>
                  <a:gd name="T2" fmla="*/ 0 w 359"/>
                  <a:gd name="T3" fmla="*/ 179 h 359"/>
                  <a:gd name="T4" fmla="*/ 180 w 359"/>
                  <a:gd name="T5" fmla="*/ 0 h 359"/>
                  <a:gd name="T6" fmla="*/ 359 w 359"/>
                  <a:gd name="T7" fmla="*/ 178 h 359"/>
                  <a:gd name="T8" fmla="*/ 359 w 359"/>
                  <a:gd name="T9" fmla="*/ 179 h 359"/>
                  <a:gd name="T10" fmla="*/ 179 w 359"/>
                  <a:gd name="T11" fmla="*/ 359 h 359"/>
                  <a:gd name="T12" fmla="*/ 0 w 359"/>
                  <a:gd name="T13" fmla="*/ 180 h 359"/>
                  <a:gd name="T14" fmla="*/ 343 w 359"/>
                  <a:gd name="T15" fmla="*/ 179 h 359"/>
                  <a:gd name="T16" fmla="*/ 343 w 359"/>
                  <a:gd name="T17" fmla="*/ 178 h 359"/>
                  <a:gd name="T18" fmla="*/ 180 w 359"/>
                  <a:gd name="T19" fmla="*/ 15 h 359"/>
                  <a:gd name="T20" fmla="*/ 16 w 359"/>
                  <a:gd name="T21" fmla="*/ 179 h 359"/>
                  <a:gd name="T22" fmla="*/ 16 w 359"/>
                  <a:gd name="T23" fmla="*/ 180 h 359"/>
                  <a:gd name="T24" fmla="*/ 179 w 359"/>
                  <a:gd name="T25" fmla="*/ 344 h 359"/>
                  <a:gd name="T26" fmla="*/ 343 w 359"/>
                  <a:gd name="T27" fmla="*/ 179 h 359"/>
                  <a:gd name="T28" fmla="*/ 109 w 359"/>
                  <a:gd name="T29" fmla="*/ 82 h 359"/>
                  <a:gd name="T30" fmla="*/ 192 w 359"/>
                  <a:gd name="T31" fmla="*/ 82 h 359"/>
                  <a:gd name="T32" fmla="*/ 246 w 359"/>
                  <a:gd name="T33" fmla="*/ 101 h 359"/>
                  <a:gd name="T34" fmla="*/ 261 w 359"/>
                  <a:gd name="T35" fmla="*/ 137 h 359"/>
                  <a:gd name="T36" fmla="*/ 261 w 359"/>
                  <a:gd name="T37" fmla="*/ 138 h 359"/>
                  <a:gd name="T38" fmla="*/ 213 w 359"/>
                  <a:gd name="T39" fmla="*/ 192 h 359"/>
                  <a:gd name="T40" fmla="*/ 270 w 359"/>
                  <a:gd name="T41" fmla="*/ 266 h 359"/>
                  <a:gd name="T42" fmla="*/ 237 w 359"/>
                  <a:gd name="T43" fmla="*/ 266 h 359"/>
                  <a:gd name="T44" fmla="*/ 184 w 359"/>
                  <a:gd name="T45" fmla="*/ 197 h 359"/>
                  <a:gd name="T46" fmla="*/ 183 w 359"/>
                  <a:gd name="T47" fmla="*/ 197 h 359"/>
                  <a:gd name="T48" fmla="*/ 136 w 359"/>
                  <a:gd name="T49" fmla="*/ 197 h 359"/>
                  <a:gd name="T50" fmla="*/ 136 w 359"/>
                  <a:gd name="T51" fmla="*/ 266 h 359"/>
                  <a:gd name="T52" fmla="*/ 109 w 359"/>
                  <a:gd name="T53" fmla="*/ 266 h 359"/>
                  <a:gd name="T54" fmla="*/ 109 w 359"/>
                  <a:gd name="T55" fmla="*/ 82 h 359"/>
                  <a:gd name="T56" fmla="*/ 189 w 359"/>
                  <a:gd name="T57" fmla="*/ 172 h 359"/>
                  <a:gd name="T58" fmla="*/ 233 w 359"/>
                  <a:gd name="T59" fmla="*/ 140 h 359"/>
                  <a:gd name="T60" fmla="*/ 233 w 359"/>
                  <a:gd name="T61" fmla="*/ 139 h 359"/>
                  <a:gd name="T62" fmla="*/ 191 w 359"/>
                  <a:gd name="T63" fmla="*/ 107 h 359"/>
                  <a:gd name="T64" fmla="*/ 136 w 359"/>
                  <a:gd name="T65" fmla="*/ 107 h 359"/>
                  <a:gd name="T66" fmla="*/ 136 w 359"/>
                  <a:gd name="T67" fmla="*/ 172 h 359"/>
                  <a:gd name="T68" fmla="*/ 189 w 359"/>
                  <a:gd name="T69" fmla="*/ 17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9" h="359">
                    <a:moveTo>
                      <a:pt x="0" y="180"/>
                    </a:move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1"/>
                      <a:pt x="79" y="0"/>
                      <a:pt x="180" y="0"/>
                    </a:cubicBezTo>
                    <a:cubicBezTo>
                      <a:pt x="281" y="0"/>
                      <a:pt x="359" y="81"/>
                      <a:pt x="359" y="178"/>
                    </a:cubicBezTo>
                    <a:cubicBezTo>
                      <a:pt x="359" y="179"/>
                      <a:pt x="359" y="179"/>
                      <a:pt x="359" y="179"/>
                    </a:cubicBezTo>
                    <a:cubicBezTo>
                      <a:pt x="359" y="277"/>
                      <a:pt x="280" y="359"/>
                      <a:pt x="179" y="359"/>
                    </a:cubicBezTo>
                    <a:cubicBezTo>
                      <a:pt x="78" y="359"/>
                      <a:pt x="0" y="278"/>
                      <a:pt x="0" y="180"/>
                    </a:cubicBezTo>
                    <a:close/>
                    <a:moveTo>
                      <a:pt x="343" y="179"/>
                    </a:moveTo>
                    <a:cubicBezTo>
                      <a:pt x="343" y="178"/>
                      <a:pt x="343" y="178"/>
                      <a:pt x="343" y="178"/>
                    </a:cubicBezTo>
                    <a:cubicBezTo>
                      <a:pt x="343" y="88"/>
                      <a:pt x="273" y="15"/>
                      <a:pt x="180" y="15"/>
                    </a:cubicBezTo>
                    <a:cubicBezTo>
                      <a:pt x="87" y="15"/>
                      <a:pt x="16" y="89"/>
                      <a:pt x="16" y="179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270"/>
                      <a:pt x="86" y="344"/>
                      <a:pt x="179" y="344"/>
                    </a:cubicBezTo>
                    <a:cubicBezTo>
                      <a:pt x="272" y="344"/>
                      <a:pt x="343" y="269"/>
                      <a:pt x="343" y="179"/>
                    </a:cubicBezTo>
                    <a:close/>
                    <a:moveTo>
                      <a:pt x="109" y="82"/>
                    </a:moveTo>
                    <a:cubicBezTo>
                      <a:pt x="192" y="82"/>
                      <a:pt x="192" y="82"/>
                      <a:pt x="192" y="82"/>
                    </a:cubicBezTo>
                    <a:cubicBezTo>
                      <a:pt x="215" y="82"/>
                      <a:pt x="234" y="89"/>
                      <a:pt x="246" y="101"/>
                    </a:cubicBezTo>
                    <a:cubicBezTo>
                      <a:pt x="255" y="110"/>
                      <a:pt x="261" y="122"/>
                      <a:pt x="261" y="137"/>
                    </a:cubicBezTo>
                    <a:cubicBezTo>
                      <a:pt x="261" y="138"/>
                      <a:pt x="261" y="138"/>
                      <a:pt x="261" y="138"/>
                    </a:cubicBezTo>
                    <a:cubicBezTo>
                      <a:pt x="261" y="168"/>
                      <a:pt x="241" y="186"/>
                      <a:pt x="213" y="192"/>
                    </a:cubicBezTo>
                    <a:cubicBezTo>
                      <a:pt x="270" y="266"/>
                      <a:pt x="270" y="266"/>
                      <a:pt x="270" y="266"/>
                    </a:cubicBezTo>
                    <a:cubicBezTo>
                      <a:pt x="237" y="266"/>
                      <a:pt x="237" y="266"/>
                      <a:pt x="237" y="266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83" y="197"/>
                      <a:pt x="183" y="197"/>
                      <a:pt x="183" y="197"/>
                    </a:cubicBezTo>
                    <a:cubicBezTo>
                      <a:pt x="136" y="197"/>
                      <a:pt x="136" y="197"/>
                      <a:pt x="136" y="197"/>
                    </a:cubicBezTo>
                    <a:cubicBezTo>
                      <a:pt x="136" y="266"/>
                      <a:pt x="136" y="266"/>
                      <a:pt x="136" y="266"/>
                    </a:cubicBezTo>
                    <a:cubicBezTo>
                      <a:pt x="109" y="266"/>
                      <a:pt x="109" y="266"/>
                      <a:pt x="109" y="266"/>
                    </a:cubicBezTo>
                    <a:lnTo>
                      <a:pt x="109" y="82"/>
                    </a:lnTo>
                    <a:close/>
                    <a:moveTo>
                      <a:pt x="189" y="172"/>
                    </a:moveTo>
                    <a:cubicBezTo>
                      <a:pt x="215" y="172"/>
                      <a:pt x="233" y="160"/>
                      <a:pt x="233" y="140"/>
                    </a:cubicBezTo>
                    <a:cubicBezTo>
                      <a:pt x="233" y="139"/>
                      <a:pt x="233" y="139"/>
                      <a:pt x="233" y="139"/>
                    </a:cubicBezTo>
                    <a:cubicBezTo>
                      <a:pt x="233" y="119"/>
                      <a:pt x="217" y="107"/>
                      <a:pt x="191" y="107"/>
                    </a:cubicBez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6" y="172"/>
                      <a:pt x="136" y="172"/>
                      <a:pt x="136" y="172"/>
                    </a:cubicBezTo>
                    <a:lnTo>
                      <a:pt x="189" y="172"/>
                    </a:ln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463043"/>
            <a:ext cx="7237412" cy="10058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2839916"/>
            <a:ext cx="6281928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Subhead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65760" y="3982550"/>
            <a:ext cx="6281928" cy="768096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dirty="0"/>
              <a:t>Presenter’s Name, Title, Company</a:t>
            </a:r>
          </a:p>
          <a:p>
            <a:pPr lvl="1"/>
            <a:r>
              <a:rPr dirty="0"/>
              <a:t>Second level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" y="5442966"/>
            <a:ext cx="6297930" cy="850392"/>
          </a:xfrm>
        </p:spPr>
        <p:txBody>
          <a:bodyPr tIns="0" bIns="0"/>
          <a:lstStyle>
            <a:lvl1pPr marL="0" indent="0">
              <a:buNone/>
              <a:defRPr sz="1400" b="0" baseline="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dirty="0"/>
              <a:t>Name of Event, Date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776583" y="6553200"/>
            <a:ext cx="26356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 Materials External/University Course Purpose</a:t>
            </a:r>
            <a:endParaRPr kumimoji="0" lang="en-US" altLang="zh-TW" sz="8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5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g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 bwMode="gray">
          <a:xfrm>
            <a:off x="0" y="-1"/>
            <a:ext cx="12188825" cy="6858001"/>
            <a:chOff x="0" y="-1"/>
            <a:chExt cx="12188825" cy="6858001"/>
          </a:xfrm>
        </p:grpSpPr>
        <p:grpSp>
          <p:nvGrpSpPr>
            <p:cNvPr id="9" name="Group 8"/>
            <p:cNvGrpSpPr/>
            <p:nvPr userDrawn="1"/>
          </p:nvGrpSpPr>
          <p:grpSpPr bwMode="gray">
            <a:xfrm>
              <a:off x="11039771" y="464700"/>
              <a:ext cx="1149054" cy="1395495"/>
              <a:chOff x="11039771" y="464700"/>
              <a:chExt cx="1149054" cy="1395495"/>
            </a:xfrm>
          </p:grpSpPr>
          <p:sp>
            <p:nvSpPr>
              <p:cNvPr id="24" name="Rounded Rectangle 121"/>
              <p:cNvSpPr/>
              <p:nvPr/>
            </p:nvSpPr>
            <p:spPr bwMode="gray">
              <a:xfrm>
                <a:off x="11309396" y="690068"/>
                <a:ext cx="879429" cy="1170127"/>
              </a:xfrm>
              <a:custGeom>
                <a:avLst/>
                <a:gdLst/>
                <a:ahLst/>
                <a:cxnLst/>
                <a:rect l="l" t="t" r="r" b="b"/>
                <a:pathLst>
                  <a:path w="879429" h="1170127">
                    <a:moveTo>
                      <a:pt x="89116" y="0"/>
                    </a:moveTo>
                    <a:lnTo>
                      <a:pt x="879429" y="0"/>
                    </a:lnTo>
                    <a:lnTo>
                      <a:pt x="879429" y="1170127"/>
                    </a:lnTo>
                    <a:lnTo>
                      <a:pt x="89116" y="1170127"/>
                    </a:lnTo>
                    <a:cubicBezTo>
                      <a:pt x="39899" y="1170127"/>
                      <a:pt x="0" y="1130228"/>
                      <a:pt x="0" y="1081011"/>
                    </a:cubicBezTo>
                    <a:lnTo>
                      <a:pt x="0" y="89116"/>
                    </a:lnTo>
                    <a:cubicBezTo>
                      <a:pt x="0" y="39899"/>
                      <a:pt x="39899" y="0"/>
                      <a:pt x="89116" y="0"/>
                    </a:cubicBezTo>
                    <a:close/>
                  </a:path>
                </a:pathLst>
              </a:custGeom>
              <a:solidFill>
                <a:srgbClr val="D1EDF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2" name="Rounded Rectangle 31"/>
              <p:cNvSpPr/>
              <p:nvPr/>
            </p:nvSpPr>
            <p:spPr bwMode="gray">
              <a:xfrm>
                <a:off x="11039771" y="464700"/>
                <a:ext cx="609441" cy="609441"/>
              </a:xfrm>
              <a:prstGeom prst="roundRect">
                <a:avLst>
                  <a:gd name="adj" fmla="val 11212"/>
                </a:avLst>
              </a:prstGeom>
              <a:solidFill>
                <a:srgbClr val="7AB8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5" name="Rounded Rectangle 122"/>
              <p:cNvSpPr/>
              <p:nvPr/>
            </p:nvSpPr>
            <p:spPr bwMode="gray">
              <a:xfrm>
                <a:off x="11308389" y="690068"/>
                <a:ext cx="340823" cy="384073"/>
              </a:xfrm>
              <a:custGeom>
                <a:avLst/>
                <a:gdLst/>
                <a:ahLst/>
                <a:cxnLst/>
                <a:rect l="l" t="t" r="r" b="b"/>
                <a:pathLst>
                  <a:path w="340823" h="384073">
                    <a:moveTo>
                      <a:pt x="89116" y="0"/>
                    </a:moveTo>
                    <a:lnTo>
                      <a:pt x="340823" y="0"/>
                    </a:lnTo>
                    <a:lnTo>
                      <a:pt x="340823" y="315742"/>
                    </a:lnTo>
                    <a:cubicBezTo>
                      <a:pt x="340823" y="353480"/>
                      <a:pt x="310230" y="384073"/>
                      <a:pt x="272492" y="384073"/>
                    </a:cubicBezTo>
                    <a:lnTo>
                      <a:pt x="0" y="384073"/>
                    </a:lnTo>
                    <a:lnTo>
                      <a:pt x="0" y="89116"/>
                    </a:lnTo>
                    <a:cubicBezTo>
                      <a:pt x="0" y="39899"/>
                      <a:pt x="39899" y="0"/>
                      <a:pt x="89116" y="0"/>
                    </a:cubicBezTo>
                    <a:close/>
                  </a:path>
                </a:pathLst>
              </a:custGeom>
              <a:solidFill>
                <a:srgbClr val="8FCA7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 bwMode="gray">
            <a:xfrm>
              <a:off x="0" y="-1"/>
              <a:ext cx="1177926" cy="2041526"/>
              <a:chOff x="0" y="-1"/>
              <a:chExt cx="1177926" cy="2041526"/>
            </a:xfrm>
          </p:grpSpPr>
          <p:sp>
            <p:nvSpPr>
              <p:cNvPr id="56" name="Round Same Side Corner Rectangle 55"/>
              <p:cNvSpPr/>
              <p:nvPr/>
            </p:nvSpPr>
            <p:spPr bwMode="gray">
              <a:xfrm rot="5400000">
                <a:off x="-276223" y="901698"/>
                <a:ext cx="1416051" cy="863603"/>
              </a:xfrm>
              <a:prstGeom prst="round2SameRect">
                <a:avLst>
                  <a:gd name="adj1" fmla="val 10049"/>
                  <a:gd name="adj2" fmla="val 0"/>
                </a:avLst>
              </a:prstGeom>
              <a:solidFill>
                <a:srgbClr val="EFF0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Round Single Corner Rectangle 28"/>
              <p:cNvSpPr/>
              <p:nvPr/>
            </p:nvSpPr>
            <p:spPr bwMode="gray">
              <a:xfrm rot="10800000" flipH="1">
                <a:off x="0" y="-1"/>
                <a:ext cx="704850" cy="1209675"/>
              </a:xfrm>
              <a:prstGeom prst="round1Rect">
                <a:avLst>
                  <a:gd name="adj" fmla="val 10924"/>
                </a:avLst>
              </a:prstGeom>
              <a:solidFill>
                <a:srgbClr val="7A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8" name="Round Single Corner Rectangle 47"/>
              <p:cNvSpPr/>
              <p:nvPr/>
            </p:nvSpPr>
            <p:spPr bwMode="gray">
              <a:xfrm rot="10800000" flipH="1">
                <a:off x="0" y="625474"/>
                <a:ext cx="704850" cy="584199"/>
              </a:xfrm>
              <a:prstGeom prst="round1Rect">
                <a:avLst>
                  <a:gd name="adj" fmla="val 10924"/>
                </a:avLst>
              </a:prstGeom>
              <a:solidFill>
                <a:srgbClr val="ADCD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Rounded Rectangle 29"/>
              <p:cNvSpPr/>
              <p:nvPr/>
            </p:nvSpPr>
            <p:spPr bwMode="gray">
              <a:xfrm>
                <a:off x="542925" y="955675"/>
                <a:ext cx="533400" cy="533400"/>
              </a:xfrm>
              <a:prstGeom prst="roundRect">
                <a:avLst>
                  <a:gd name="adj" fmla="val 7739"/>
                </a:avLst>
              </a:prstGeom>
              <a:solidFill>
                <a:srgbClr val="B2DF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2" name="Rounded Rectangle 51"/>
              <p:cNvSpPr/>
              <p:nvPr/>
            </p:nvSpPr>
            <p:spPr bwMode="gray">
              <a:xfrm>
                <a:off x="542926" y="955675"/>
                <a:ext cx="161925" cy="253998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253998">
                    <a:moveTo>
                      <a:pt x="41280" y="0"/>
                    </a:moveTo>
                    <a:lnTo>
                      <a:pt x="161925" y="0"/>
                    </a:lnTo>
                    <a:lnTo>
                      <a:pt x="161925" y="190180"/>
                    </a:lnTo>
                    <a:cubicBezTo>
                      <a:pt x="161925" y="225426"/>
                      <a:pt x="133353" y="253998"/>
                      <a:pt x="98107" y="253998"/>
                    </a:cubicBezTo>
                    <a:lnTo>
                      <a:pt x="0" y="253998"/>
                    </a:lnTo>
                    <a:lnTo>
                      <a:pt x="0" y="41280"/>
                    </a:lnTo>
                    <a:cubicBezTo>
                      <a:pt x="0" y="18482"/>
                      <a:pt x="18482" y="0"/>
                      <a:pt x="41280" y="0"/>
                    </a:cubicBezTo>
                    <a:close/>
                  </a:path>
                </a:pathLst>
              </a:custGeom>
              <a:solidFill>
                <a:srgbClr val="A5D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3" name="Rounded Rectangle 52"/>
              <p:cNvSpPr/>
              <p:nvPr/>
            </p:nvSpPr>
            <p:spPr bwMode="gray">
              <a:xfrm>
                <a:off x="863601" y="955675"/>
                <a:ext cx="2127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212725" h="533400">
                    <a:moveTo>
                      <a:pt x="0" y="0"/>
                    </a:moveTo>
                    <a:lnTo>
                      <a:pt x="171445" y="0"/>
                    </a:lnTo>
                    <a:cubicBezTo>
                      <a:pt x="194243" y="0"/>
                      <a:pt x="212725" y="18482"/>
                      <a:pt x="212725" y="41280"/>
                    </a:cubicBezTo>
                    <a:lnTo>
                      <a:pt x="212725" y="492120"/>
                    </a:lnTo>
                    <a:cubicBezTo>
                      <a:pt x="212725" y="514918"/>
                      <a:pt x="194243" y="533400"/>
                      <a:pt x="171445" y="533400"/>
                    </a:cubicBezTo>
                    <a:lnTo>
                      <a:pt x="0" y="533400"/>
                    </a:lnTo>
                    <a:close/>
                  </a:path>
                </a:pathLst>
              </a:custGeom>
              <a:solidFill>
                <a:srgbClr val="B5E2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5" name="Rounded Rectangle 54"/>
              <p:cNvSpPr/>
              <p:nvPr/>
            </p:nvSpPr>
            <p:spPr bwMode="gray">
              <a:xfrm>
                <a:off x="955676" y="841375"/>
                <a:ext cx="222250" cy="225425"/>
              </a:xfrm>
              <a:prstGeom prst="roundRect">
                <a:avLst>
                  <a:gd name="adj" fmla="val 8095"/>
                </a:avLst>
              </a:prstGeom>
              <a:solidFill>
                <a:srgbClr val="FF8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9" name="Rounded Rectangle 58"/>
              <p:cNvSpPr/>
              <p:nvPr/>
            </p:nvSpPr>
            <p:spPr bwMode="gray">
              <a:xfrm>
                <a:off x="955676" y="954087"/>
                <a:ext cx="120651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120651" h="112712">
                    <a:moveTo>
                      <a:pt x="0" y="0"/>
                    </a:moveTo>
                    <a:lnTo>
                      <a:pt x="79371" y="0"/>
                    </a:lnTo>
                    <a:cubicBezTo>
                      <a:pt x="102169" y="0"/>
                      <a:pt x="120651" y="18482"/>
                      <a:pt x="120651" y="41280"/>
                    </a:cubicBezTo>
                    <a:lnTo>
                      <a:pt x="120651" y="112712"/>
                    </a:lnTo>
                    <a:lnTo>
                      <a:pt x="17991" y="112712"/>
                    </a:lnTo>
                    <a:cubicBezTo>
                      <a:pt x="8055" y="112712"/>
                      <a:pt x="0" y="104657"/>
                      <a:pt x="0" y="94721"/>
                    </a:cubicBezTo>
                    <a:close/>
                  </a:path>
                </a:pathLst>
              </a:custGeom>
              <a:solidFill>
                <a:srgbClr val="B5CA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7" name="Group 6"/>
            <p:cNvGrpSpPr/>
            <p:nvPr userDrawn="1"/>
          </p:nvGrpSpPr>
          <p:grpSpPr bwMode="gray">
            <a:xfrm>
              <a:off x="7297738" y="4395788"/>
              <a:ext cx="4887914" cy="2462212"/>
              <a:chOff x="7297738" y="4395788"/>
              <a:chExt cx="4887914" cy="2462212"/>
            </a:xfrm>
          </p:grpSpPr>
          <p:sp>
            <p:nvSpPr>
              <p:cNvPr id="71" name="Rounded Rectangle 70"/>
              <p:cNvSpPr/>
              <p:nvPr/>
            </p:nvSpPr>
            <p:spPr bwMode="gray">
              <a:xfrm>
                <a:off x="8532814" y="4395788"/>
                <a:ext cx="549274" cy="549274"/>
              </a:xfrm>
              <a:prstGeom prst="roundRect">
                <a:avLst>
                  <a:gd name="adj" fmla="val 8288"/>
                </a:avLst>
              </a:prstGeom>
              <a:solidFill>
                <a:srgbClr val="E6E7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64" name="Round Same Side Corner Rectangle 63"/>
              <p:cNvSpPr/>
              <p:nvPr/>
            </p:nvSpPr>
            <p:spPr bwMode="gray">
              <a:xfrm flipH="1">
                <a:off x="8532813" y="5091113"/>
                <a:ext cx="3652839" cy="1766887"/>
              </a:xfrm>
              <a:custGeom>
                <a:avLst/>
                <a:gdLst/>
                <a:ahLst/>
                <a:cxnLst/>
                <a:rect l="l" t="t" r="r" b="b"/>
                <a:pathLst>
                  <a:path w="3652839" h="1766887">
                    <a:moveTo>
                      <a:pt x="3569548" y="0"/>
                    </a:moveTo>
                    <a:lnTo>
                      <a:pt x="0" y="0"/>
                    </a:lnTo>
                    <a:lnTo>
                      <a:pt x="0" y="1766887"/>
                    </a:lnTo>
                    <a:lnTo>
                      <a:pt x="3652839" y="1766887"/>
                    </a:lnTo>
                    <a:lnTo>
                      <a:pt x="3652839" y="83291"/>
                    </a:lnTo>
                    <a:cubicBezTo>
                      <a:pt x="3652839" y="37291"/>
                      <a:pt x="3615548" y="0"/>
                      <a:pt x="3569548" y="0"/>
                    </a:cubicBezTo>
                    <a:close/>
                  </a:path>
                </a:pathLst>
              </a:custGeom>
              <a:solidFill>
                <a:srgbClr val="A3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60" name="Rounded Rectangle 59"/>
              <p:cNvSpPr/>
              <p:nvPr/>
            </p:nvSpPr>
            <p:spPr bwMode="gray">
              <a:xfrm>
                <a:off x="7297738" y="5091112"/>
                <a:ext cx="1082675" cy="1082675"/>
              </a:xfrm>
              <a:prstGeom prst="roundRect">
                <a:avLst>
                  <a:gd name="adj" fmla="val 8288"/>
                </a:avLst>
              </a:prstGeom>
              <a:solidFill>
                <a:srgbClr val="A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67" name="Rounded Rectangle 66"/>
              <p:cNvSpPr/>
              <p:nvPr/>
            </p:nvSpPr>
            <p:spPr bwMode="gray">
              <a:xfrm>
                <a:off x="7983538" y="4545013"/>
                <a:ext cx="396875" cy="400049"/>
              </a:xfrm>
              <a:prstGeom prst="roundRect">
                <a:avLst>
                  <a:gd name="adj" fmla="val 11524"/>
                </a:avLst>
              </a:prstGeom>
              <a:solidFill>
                <a:srgbClr val="FF94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78" name="Rounded Rectangle 77"/>
              <p:cNvSpPr/>
              <p:nvPr/>
            </p:nvSpPr>
            <p:spPr bwMode="gray">
              <a:xfrm>
                <a:off x="8932864" y="4773614"/>
                <a:ext cx="249238" cy="250825"/>
              </a:xfrm>
              <a:prstGeom prst="roundRect">
                <a:avLst>
                  <a:gd name="adj" fmla="val 13585"/>
                </a:avLst>
              </a:prstGeom>
              <a:solidFill>
                <a:srgbClr val="BCD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80" name="Rounded Rectangle 79"/>
              <p:cNvSpPr/>
              <p:nvPr/>
            </p:nvSpPr>
            <p:spPr bwMode="gray">
              <a:xfrm>
                <a:off x="8932864" y="4773614"/>
                <a:ext cx="149225" cy="171449"/>
              </a:xfrm>
              <a:custGeom>
                <a:avLst/>
                <a:gdLst/>
                <a:ahLst/>
                <a:cxnLst/>
                <a:rect l="l" t="t" r="r" b="b"/>
                <a:pathLst>
                  <a:path w="149225" h="171449">
                    <a:moveTo>
                      <a:pt x="33859" y="0"/>
                    </a:moveTo>
                    <a:lnTo>
                      <a:pt x="149225" y="0"/>
                    </a:lnTo>
                    <a:lnTo>
                      <a:pt x="149225" y="125925"/>
                    </a:lnTo>
                    <a:cubicBezTo>
                      <a:pt x="149225" y="151067"/>
                      <a:pt x="128843" y="171449"/>
                      <a:pt x="103701" y="171449"/>
                    </a:cubicBezTo>
                    <a:lnTo>
                      <a:pt x="0" y="171449"/>
                    </a:lnTo>
                    <a:lnTo>
                      <a:pt x="0" y="33859"/>
                    </a:lnTo>
                    <a:cubicBezTo>
                      <a:pt x="0" y="15159"/>
                      <a:pt x="15159" y="0"/>
                      <a:pt x="33859" y="0"/>
                    </a:cubicBezTo>
                    <a:close/>
                  </a:path>
                </a:pathLst>
              </a:custGeom>
              <a:solidFill>
                <a:srgbClr val="B0C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 bwMode="gray">
            <a:xfrm>
              <a:off x="0" y="2454863"/>
              <a:ext cx="9082088" cy="1787531"/>
              <a:chOff x="0" y="2454863"/>
              <a:chExt cx="9082088" cy="1787531"/>
            </a:xfrm>
          </p:grpSpPr>
          <p:sp>
            <p:nvSpPr>
              <p:cNvPr id="33" name="Round Same Side Corner Rectangle 32"/>
              <p:cNvSpPr/>
              <p:nvPr/>
            </p:nvSpPr>
            <p:spPr bwMode="gray">
              <a:xfrm rot="5400000">
                <a:off x="3647278" y="-1192415"/>
                <a:ext cx="1787531" cy="9082088"/>
              </a:xfrm>
              <a:prstGeom prst="round2SameRect">
                <a:avLst>
                  <a:gd name="adj1" fmla="val 5672"/>
                  <a:gd name="adj2" fmla="val 0"/>
                </a:avLst>
              </a:prstGeom>
              <a:solidFill>
                <a:srgbClr val="4599C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grpSp>
            <p:nvGrpSpPr>
              <p:cNvPr id="10" name="Group 9"/>
              <p:cNvGrpSpPr/>
              <p:nvPr/>
            </p:nvGrpSpPr>
            <p:grpSpPr bwMode="gray">
              <a:xfrm>
                <a:off x="4023375" y="2796463"/>
                <a:ext cx="4154322" cy="1051560"/>
                <a:chOff x="4023375" y="2796463"/>
                <a:chExt cx="4154322" cy="1051560"/>
              </a:xfrm>
            </p:grpSpPr>
            <p:sp>
              <p:nvSpPr>
                <p:cNvPr id="36" name="Freeform 17"/>
                <p:cNvSpPr>
                  <a:spLocks noEditPoints="1"/>
                </p:cNvSpPr>
                <p:nvPr/>
              </p:nvSpPr>
              <p:spPr bwMode="gray">
                <a:xfrm>
                  <a:off x="4023375" y="2796463"/>
                  <a:ext cx="1049272" cy="1048505"/>
                </a:xfrm>
                <a:custGeom>
                  <a:avLst/>
                  <a:gdLst>
                    <a:gd name="T0" fmla="*/ 376 w 581"/>
                    <a:gd name="T1" fmla="*/ 81 h 578"/>
                    <a:gd name="T2" fmla="*/ 119 w 581"/>
                    <a:gd name="T3" fmla="*/ 81 h 578"/>
                    <a:gd name="T4" fmla="*/ 79 w 581"/>
                    <a:gd name="T5" fmla="*/ 121 h 578"/>
                    <a:gd name="T6" fmla="*/ 376 w 581"/>
                    <a:gd name="T7" fmla="*/ 121 h 578"/>
                    <a:gd name="T8" fmla="*/ 458 w 581"/>
                    <a:gd name="T9" fmla="*/ 201 h 578"/>
                    <a:gd name="T10" fmla="*/ 458 w 581"/>
                    <a:gd name="T11" fmla="*/ 578 h 578"/>
                    <a:gd name="T12" fmla="*/ 499 w 581"/>
                    <a:gd name="T13" fmla="*/ 578 h 578"/>
                    <a:gd name="T14" fmla="*/ 499 w 581"/>
                    <a:gd name="T15" fmla="*/ 201 h 578"/>
                    <a:gd name="T16" fmla="*/ 376 w 581"/>
                    <a:gd name="T17" fmla="*/ 81 h 578"/>
                    <a:gd name="T18" fmla="*/ 581 w 581"/>
                    <a:gd name="T19" fmla="*/ 578 h 578"/>
                    <a:gd name="T20" fmla="*/ 581 w 581"/>
                    <a:gd name="T21" fmla="*/ 201 h 578"/>
                    <a:gd name="T22" fmla="*/ 376 w 581"/>
                    <a:gd name="T23" fmla="*/ 0 h 578"/>
                    <a:gd name="T24" fmla="*/ 198 w 581"/>
                    <a:gd name="T25" fmla="*/ 0 h 578"/>
                    <a:gd name="T26" fmla="*/ 159 w 581"/>
                    <a:gd name="T27" fmla="*/ 40 h 578"/>
                    <a:gd name="T28" fmla="*/ 376 w 581"/>
                    <a:gd name="T29" fmla="*/ 41 h 578"/>
                    <a:gd name="T30" fmla="*/ 540 w 581"/>
                    <a:gd name="T31" fmla="*/ 201 h 578"/>
                    <a:gd name="T32" fmla="*/ 540 w 581"/>
                    <a:gd name="T33" fmla="*/ 578 h 578"/>
                    <a:gd name="T34" fmla="*/ 581 w 581"/>
                    <a:gd name="T35" fmla="*/ 578 h 578"/>
                    <a:gd name="T36" fmla="*/ 376 w 581"/>
                    <a:gd name="T37" fmla="*/ 161 h 578"/>
                    <a:gd name="T38" fmla="*/ 39 w 581"/>
                    <a:gd name="T39" fmla="*/ 161 h 578"/>
                    <a:gd name="T40" fmla="*/ 0 w 581"/>
                    <a:gd name="T41" fmla="*/ 201 h 578"/>
                    <a:gd name="T42" fmla="*/ 0 w 581"/>
                    <a:gd name="T43" fmla="*/ 201 h 578"/>
                    <a:gd name="T44" fmla="*/ 0 w 581"/>
                    <a:gd name="T45" fmla="*/ 201 h 578"/>
                    <a:gd name="T46" fmla="*/ 0 w 581"/>
                    <a:gd name="T47" fmla="*/ 377 h 578"/>
                    <a:gd name="T48" fmla="*/ 179 w 581"/>
                    <a:gd name="T49" fmla="*/ 576 h 578"/>
                    <a:gd name="T50" fmla="*/ 217 w 581"/>
                    <a:gd name="T51" fmla="*/ 537 h 578"/>
                    <a:gd name="T52" fmla="*/ 205 w 581"/>
                    <a:gd name="T53" fmla="*/ 537 h 578"/>
                    <a:gd name="T54" fmla="*/ 41 w 581"/>
                    <a:gd name="T55" fmla="*/ 377 h 578"/>
                    <a:gd name="T56" fmla="*/ 41 w 581"/>
                    <a:gd name="T57" fmla="*/ 201 h 578"/>
                    <a:gd name="T58" fmla="*/ 82 w 581"/>
                    <a:gd name="T59" fmla="*/ 201 h 578"/>
                    <a:gd name="T60" fmla="*/ 82 w 581"/>
                    <a:gd name="T61" fmla="*/ 377 h 578"/>
                    <a:gd name="T62" fmla="*/ 205 w 581"/>
                    <a:gd name="T63" fmla="*/ 497 h 578"/>
                    <a:gd name="T64" fmla="*/ 257 w 581"/>
                    <a:gd name="T65" fmla="*/ 497 h 578"/>
                    <a:gd name="T66" fmla="*/ 296 w 581"/>
                    <a:gd name="T67" fmla="*/ 457 h 578"/>
                    <a:gd name="T68" fmla="*/ 205 w 581"/>
                    <a:gd name="T69" fmla="*/ 457 h 578"/>
                    <a:gd name="T70" fmla="*/ 123 w 581"/>
                    <a:gd name="T71" fmla="*/ 377 h 578"/>
                    <a:gd name="T72" fmla="*/ 123 w 581"/>
                    <a:gd name="T73" fmla="*/ 201 h 578"/>
                    <a:gd name="T74" fmla="*/ 164 w 581"/>
                    <a:gd name="T75" fmla="*/ 201 h 578"/>
                    <a:gd name="T76" fmla="*/ 164 w 581"/>
                    <a:gd name="T77" fmla="*/ 377 h 578"/>
                    <a:gd name="T78" fmla="*/ 205 w 581"/>
                    <a:gd name="T79" fmla="*/ 417 h 578"/>
                    <a:gd name="T80" fmla="*/ 336 w 581"/>
                    <a:gd name="T81" fmla="*/ 417 h 578"/>
                    <a:gd name="T82" fmla="*/ 376 w 581"/>
                    <a:gd name="T83" fmla="*/ 377 h 578"/>
                    <a:gd name="T84" fmla="*/ 205 w 581"/>
                    <a:gd name="T85" fmla="*/ 377 h 578"/>
                    <a:gd name="T86" fmla="*/ 205 w 581"/>
                    <a:gd name="T87" fmla="*/ 201 h 578"/>
                    <a:gd name="T88" fmla="*/ 376 w 581"/>
                    <a:gd name="T89" fmla="*/ 201 h 578"/>
                    <a:gd name="T90" fmla="*/ 376 w 581"/>
                    <a:gd name="T91" fmla="*/ 578 h 578"/>
                    <a:gd name="T92" fmla="*/ 417 w 581"/>
                    <a:gd name="T93" fmla="*/ 578 h 578"/>
                    <a:gd name="T94" fmla="*/ 417 w 581"/>
                    <a:gd name="T95" fmla="*/ 201 h 578"/>
                    <a:gd name="T96" fmla="*/ 376 w 581"/>
                    <a:gd name="T97" fmla="*/ 161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81" h="578">
                      <a:moveTo>
                        <a:pt x="376" y="81"/>
                      </a:moveTo>
                      <a:cubicBezTo>
                        <a:pt x="119" y="81"/>
                        <a:pt x="119" y="81"/>
                        <a:pt x="119" y="81"/>
                      </a:cubicBezTo>
                      <a:cubicBezTo>
                        <a:pt x="79" y="121"/>
                        <a:pt x="79" y="121"/>
                        <a:pt x="79" y="121"/>
                      </a:cubicBezTo>
                      <a:cubicBezTo>
                        <a:pt x="376" y="121"/>
                        <a:pt x="376" y="121"/>
                        <a:pt x="376" y="121"/>
                      </a:cubicBezTo>
                      <a:cubicBezTo>
                        <a:pt x="421" y="121"/>
                        <a:pt x="458" y="157"/>
                        <a:pt x="458" y="201"/>
                      </a:cubicBezTo>
                      <a:cubicBezTo>
                        <a:pt x="458" y="578"/>
                        <a:pt x="458" y="578"/>
                        <a:pt x="458" y="578"/>
                      </a:cubicBezTo>
                      <a:cubicBezTo>
                        <a:pt x="499" y="578"/>
                        <a:pt x="499" y="578"/>
                        <a:pt x="499" y="578"/>
                      </a:cubicBezTo>
                      <a:cubicBezTo>
                        <a:pt x="499" y="201"/>
                        <a:pt x="499" y="201"/>
                        <a:pt x="499" y="201"/>
                      </a:cubicBezTo>
                      <a:cubicBezTo>
                        <a:pt x="499" y="135"/>
                        <a:pt x="444" y="81"/>
                        <a:pt x="376" y="81"/>
                      </a:cubicBezTo>
                      <a:close/>
                      <a:moveTo>
                        <a:pt x="581" y="578"/>
                      </a:moveTo>
                      <a:cubicBezTo>
                        <a:pt x="581" y="201"/>
                        <a:pt x="581" y="201"/>
                        <a:pt x="581" y="201"/>
                      </a:cubicBezTo>
                      <a:cubicBezTo>
                        <a:pt x="581" y="91"/>
                        <a:pt x="489" y="0"/>
                        <a:pt x="376" y="0"/>
                      </a:cubicBezTo>
                      <a:cubicBezTo>
                        <a:pt x="198" y="0"/>
                        <a:pt x="198" y="0"/>
                        <a:pt x="198" y="0"/>
                      </a:cubicBezTo>
                      <a:cubicBezTo>
                        <a:pt x="159" y="40"/>
                        <a:pt x="159" y="40"/>
                        <a:pt x="159" y="40"/>
                      </a:cubicBezTo>
                      <a:cubicBezTo>
                        <a:pt x="376" y="41"/>
                        <a:pt x="376" y="41"/>
                        <a:pt x="376" y="41"/>
                      </a:cubicBezTo>
                      <a:cubicBezTo>
                        <a:pt x="467" y="41"/>
                        <a:pt x="540" y="113"/>
                        <a:pt x="540" y="201"/>
                      </a:cubicBezTo>
                      <a:cubicBezTo>
                        <a:pt x="540" y="578"/>
                        <a:pt x="540" y="578"/>
                        <a:pt x="540" y="578"/>
                      </a:cubicBezTo>
                      <a:lnTo>
                        <a:pt x="581" y="578"/>
                      </a:lnTo>
                      <a:close/>
                      <a:moveTo>
                        <a:pt x="376" y="161"/>
                      </a:moveTo>
                      <a:cubicBezTo>
                        <a:pt x="39" y="161"/>
                        <a:pt x="39" y="161"/>
                        <a:pt x="39" y="161"/>
                      </a:cubicBezTo>
                      <a:cubicBezTo>
                        <a:pt x="0" y="201"/>
                        <a:pt x="0" y="201"/>
                        <a:pt x="0" y="201"/>
                      </a:cubicBezTo>
                      <a:cubicBezTo>
                        <a:pt x="0" y="201"/>
                        <a:pt x="0" y="201"/>
                        <a:pt x="0" y="201"/>
                      </a:cubicBezTo>
                      <a:cubicBezTo>
                        <a:pt x="0" y="201"/>
                        <a:pt x="0" y="201"/>
                        <a:pt x="0" y="201"/>
                      </a:cubicBezTo>
                      <a:cubicBezTo>
                        <a:pt x="0" y="377"/>
                        <a:pt x="0" y="377"/>
                        <a:pt x="0" y="377"/>
                      </a:cubicBezTo>
                      <a:cubicBezTo>
                        <a:pt x="0" y="479"/>
                        <a:pt x="78" y="563"/>
                        <a:pt x="179" y="576"/>
                      </a:cubicBezTo>
                      <a:cubicBezTo>
                        <a:pt x="217" y="537"/>
                        <a:pt x="217" y="537"/>
                        <a:pt x="217" y="537"/>
                      </a:cubicBezTo>
                      <a:cubicBezTo>
                        <a:pt x="205" y="537"/>
                        <a:pt x="205" y="537"/>
                        <a:pt x="205" y="537"/>
                      </a:cubicBezTo>
                      <a:cubicBezTo>
                        <a:pt x="114" y="537"/>
                        <a:pt x="41" y="465"/>
                        <a:pt x="41" y="377"/>
                      </a:cubicBezTo>
                      <a:cubicBezTo>
                        <a:pt x="41" y="201"/>
                        <a:pt x="41" y="201"/>
                        <a:pt x="41" y="201"/>
                      </a:cubicBezTo>
                      <a:cubicBezTo>
                        <a:pt x="82" y="201"/>
                        <a:pt x="82" y="201"/>
                        <a:pt x="82" y="201"/>
                      </a:cubicBezTo>
                      <a:cubicBezTo>
                        <a:pt x="82" y="377"/>
                        <a:pt x="82" y="377"/>
                        <a:pt x="82" y="377"/>
                      </a:cubicBezTo>
                      <a:cubicBezTo>
                        <a:pt x="82" y="443"/>
                        <a:pt x="137" y="497"/>
                        <a:pt x="205" y="497"/>
                      </a:cubicBezTo>
                      <a:cubicBezTo>
                        <a:pt x="257" y="497"/>
                        <a:pt x="257" y="497"/>
                        <a:pt x="257" y="497"/>
                      </a:cubicBezTo>
                      <a:cubicBezTo>
                        <a:pt x="296" y="457"/>
                        <a:pt x="296" y="457"/>
                        <a:pt x="296" y="457"/>
                      </a:cubicBezTo>
                      <a:cubicBezTo>
                        <a:pt x="205" y="457"/>
                        <a:pt x="205" y="457"/>
                        <a:pt x="205" y="457"/>
                      </a:cubicBezTo>
                      <a:cubicBezTo>
                        <a:pt x="160" y="457"/>
                        <a:pt x="123" y="421"/>
                        <a:pt x="123" y="377"/>
                      </a:cubicBezTo>
                      <a:cubicBezTo>
                        <a:pt x="123" y="201"/>
                        <a:pt x="123" y="201"/>
                        <a:pt x="123" y="201"/>
                      </a:cubicBezTo>
                      <a:cubicBezTo>
                        <a:pt x="164" y="201"/>
                        <a:pt x="164" y="201"/>
                        <a:pt x="164" y="201"/>
                      </a:cubicBezTo>
                      <a:cubicBezTo>
                        <a:pt x="164" y="377"/>
                        <a:pt x="164" y="377"/>
                        <a:pt x="164" y="377"/>
                      </a:cubicBezTo>
                      <a:cubicBezTo>
                        <a:pt x="164" y="399"/>
                        <a:pt x="182" y="417"/>
                        <a:pt x="205" y="417"/>
                      </a:cubicBezTo>
                      <a:cubicBezTo>
                        <a:pt x="336" y="417"/>
                        <a:pt x="336" y="417"/>
                        <a:pt x="336" y="417"/>
                      </a:cubicBezTo>
                      <a:cubicBezTo>
                        <a:pt x="376" y="377"/>
                        <a:pt x="376" y="377"/>
                        <a:pt x="376" y="377"/>
                      </a:cubicBezTo>
                      <a:cubicBezTo>
                        <a:pt x="205" y="377"/>
                        <a:pt x="205" y="377"/>
                        <a:pt x="205" y="377"/>
                      </a:cubicBezTo>
                      <a:cubicBezTo>
                        <a:pt x="205" y="201"/>
                        <a:pt x="205" y="201"/>
                        <a:pt x="205" y="201"/>
                      </a:cubicBezTo>
                      <a:cubicBezTo>
                        <a:pt x="376" y="201"/>
                        <a:pt x="376" y="201"/>
                        <a:pt x="376" y="201"/>
                      </a:cubicBezTo>
                      <a:cubicBezTo>
                        <a:pt x="376" y="578"/>
                        <a:pt x="376" y="578"/>
                        <a:pt x="376" y="578"/>
                      </a:cubicBezTo>
                      <a:cubicBezTo>
                        <a:pt x="417" y="578"/>
                        <a:pt x="417" y="578"/>
                        <a:pt x="417" y="578"/>
                      </a:cubicBezTo>
                      <a:cubicBezTo>
                        <a:pt x="417" y="201"/>
                        <a:pt x="417" y="201"/>
                        <a:pt x="417" y="201"/>
                      </a:cubicBezTo>
                      <a:cubicBezTo>
                        <a:pt x="417" y="179"/>
                        <a:pt x="399" y="161"/>
                        <a:pt x="376" y="1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/>
                </a:p>
              </p:txBody>
            </p:sp>
            <p:sp>
              <p:nvSpPr>
                <p:cNvPr id="37" name="Freeform 18"/>
                <p:cNvSpPr>
                  <a:spLocks noEditPoints="1"/>
                </p:cNvSpPr>
                <p:nvPr/>
              </p:nvSpPr>
              <p:spPr bwMode="gray">
                <a:xfrm>
                  <a:off x="5289527" y="2943086"/>
                  <a:ext cx="2648380" cy="904937"/>
                </a:xfrm>
                <a:custGeom>
                  <a:avLst/>
                  <a:gdLst>
                    <a:gd name="T0" fmla="*/ 1183 w 1466"/>
                    <a:gd name="T1" fmla="*/ 113 h 499"/>
                    <a:gd name="T2" fmla="*/ 1199 w 1466"/>
                    <a:gd name="T3" fmla="*/ 34 h 499"/>
                    <a:gd name="T4" fmla="*/ 1015 w 1466"/>
                    <a:gd name="T5" fmla="*/ 1 h 499"/>
                    <a:gd name="T6" fmla="*/ 1201 w 1466"/>
                    <a:gd name="T7" fmla="*/ 253 h 499"/>
                    <a:gd name="T8" fmla="*/ 172 w 1466"/>
                    <a:gd name="T9" fmla="*/ 308 h 499"/>
                    <a:gd name="T10" fmla="*/ 39 w 1466"/>
                    <a:gd name="T11" fmla="*/ 308 h 499"/>
                    <a:gd name="T12" fmla="*/ 18 w 1466"/>
                    <a:gd name="T13" fmla="*/ 497 h 499"/>
                    <a:gd name="T14" fmla="*/ 103 w 1466"/>
                    <a:gd name="T15" fmla="*/ 447 h 499"/>
                    <a:gd name="T16" fmla="*/ 168 w 1466"/>
                    <a:gd name="T17" fmla="*/ 493 h 499"/>
                    <a:gd name="T18" fmla="*/ 196 w 1466"/>
                    <a:gd name="T19" fmla="*/ 311 h 499"/>
                    <a:gd name="T20" fmla="*/ 1232 w 1466"/>
                    <a:gd name="T21" fmla="*/ 308 h 499"/>
                    <a:gd name="T22" fmla="*/ 1205 w 1466"/>
                    <a:gd name="T23" fmla="*/ 497 h 499"/>
                    <a:gd name="T24" fmla="*/ 1304 w 1466"/>
                    <a:gd name="T25" fmla="*/ 471 h 499"/>
                    <a:gd name="T26" fmla="*/ 194 w 1466"/>
                    <a:gd name="T27" fmla="*/ 188 h 499"/>
                    <a:gd name="T28" fmla="*/ 258 w 1466"/>
                    <a:gd name="T29" fmla="*/ 248 h 499"/>
                    <a:gd name="T30" fmla="*/ 114 w 1466"/>
                    <a:gd name="T31" fmla="*/ 2 h 499"/>
                    <a:gd name="T32" fmla="*/ 130 w 1466"/>
                    <a:gd name="T33" fmla="*/ 44 h 499"/>
                    <a:gd name="T34" fmla="*/ 327 w 1466"/>
                    <a:gd name="T35" fmla="*/ 249 h 499"/>
                    <a:gd name="T36" fmla="*/ 296 w 1466"/>
                    <a:gd name="T37" fmla="*/ 1 h 499"/>
                    <a:gd name="T38" fmla="*/ 323 w 1466"/>
                    <a:gd name="T39" fmla="*/ 253 h 499"/>
                    <a:gd name="T40" fmla="*/ 327 w 1466"/>
                    <a:gd name="T41" fmla="*/ 134 h 499"/>
                    <a:gd name="T42" fmla="*/ 958 w 1466"/>
                    <a:gd name="T43" fmla="*/ 1 h 499"/>
                    <a:gd name="T44" fmla="*/ 930 w 1466"/>
                    <a:gd name="T45" fmla="*/ 253 h 499"/>
                    <a:gd name="T46" fmla="*/ 1393 w 1466"/>
                    <a:gd name="T47" fmla="*/ 330 h 499"/>
                    <a:gd name="T48" fmla="*/ 1460 w 1466"/>
                    <a:gd name="T49" fmla="*/ 328 h 499"/>
                    <a:gd name="T50" fmla="*/ 1439 w 1466"/>
                    <a:gd name="T51" fmla="*/ 446 h 499"/>
                    <a:gd name="T52" fmla="*/ 1321 w 1466"/>
                    <a:gd name="T53" fmla="*/ 467 h 499"/>
                    <a:gd name="T54" fmla="*/ 1332 w 1466"/>
                    <a:gd name="T55" fmla="*/ 253 h 499"/>
                    <a:gd name="T56" fmla="*/ 1243 w 1466"/>
                    <a:gd name="T57" fmla="*/ 5 h 499"/>
                    <a:gd name="T58" fmla="*/ 1332 w 1466"/>
                    <a:gd name="T59" fmla="*/ 34 h 499"/>
                    <a:gd name="T60" fmla="*/ 332 w 1466"/>
                    <a:gd name="T61" fmla="*/ 308 h 499"/>
                    <a:gd name="T62" fmla="*/ 223 w 1466"/>
                    <a:gd name="T63" fmla="*/ 492 h 499"/>
                    <a:gd name="T64" fmla="*/ 271 w 1466"/>
                    <a:gd name="T65" fmla="*/ 449 h 499"/>
                    <a:gd name="T66" fmla="*/ 417 w 1466"/>
                    <a:gd name="T67" fmla="*/ 497 h 499"/>
                    <a:gd name="T68" fmla="*/ 283 w 1466"/>
                    <a:gd name="T69" fmla="*/ 423 h 499"/>
                    <a:gd name="T70" fmla="*/ 777 w 1466"/>
                    <a:gd name="T71" fmla="*/ 220 h 499"/>
                    <a:gd name="T72" fmla="*/ 742 w 1466"/>
                    <a:gd name="T73" fmla="*/ 5 h 499"/>
                    <a:gd name="T74" fmla="*/ 845 w 1466"/>
                    <a:gd name="T75" fmla="*/ 421 h 499"/>
                    <a:gd name="T76" fmla="*/ 741 w 1466"/>
                    <a:gd name="T77" fmla="*/ 308 h 499"/>
                    <a:gd name="T78" fmla="*/ 769 w 1466"/>
                    <a:gd name="T79" fmla="*/ 497 h 499"/>
                    <a:gd name="T80" fmla="*/ 870 w 1466"/>
                    <a:gd name="T81" fmla="*/ 497 h 499"/>
                    <a:gd name="T82" fmla="*/ 769 w 1466"/>
                    <a:gd name="T83" fmla="*/ 334 h 499"/>
                    <a:gd name="T84" fmla="*/ 594 w 1466"/>
                    <a:gd name="T85" fmla="*/ 471 h 499"/>
                    <a:gd name="T86" fmla="*/ 693 w 1466"/>
                    <a:gd name="T87" fmla="*/ 388 h 499"/>
                    <a:gd name="T88" fmla="*/ 705 w 1466"/>
                    <a:gd name="T89" fmla="*/ 330 h 499"/>
                    <a:gd name="T90" fmla="*/ 566 w 1466"/>
                    <a:gd name="T91" fmla="*/ 311 h 499"/>
                    <a:gd name="T92" fmla="*/ 706 w 1466"/>
                    <a:gd name="T93" fmla="*/ 493 h 499"/>
                    <a:gd name="T94" fmla="*/ 930 w 1466"/>
                    <a:gd name="T95" fmla="*/ 308 h 499"/>
                    <a:gd name="T96" fmla="*/ 958 w 1466"/>
                    <a:gd name="T97" fmla="*/ 497 h 499"/>
                    <a:gd name="T98" fmla="*/ 708 w 1466"/>
                    <a:gd name="T99" fmla="*/ 83 h 499"/>
                    <a:gd name="T100" fmla="*/ 518 w 1466"/>
                    <a:gd name="T101" fmla="*/ 249 h 499"/>
                    <a:gd name="T102" fmla="*/ 552 w 1466"/>
                    <a:gd name="T103" fmla="*/ 167 h 499"/>
                    <a:gd name="T104" fmla="*/ 673 w 1466"/>
                    <a:gd name="T105" fmla="*/ 84 h 499"/>
                    <a:gd name="T106" fmla="*/ 388 w 1466"/>
                    <a:gd name="T107" fmla="*/ 311 h 499"/>
                    <a:gd name="T108" fmla="*/ 449 w 1466"/>
                    <a:gd name="T109" fmla="*/ 497 h 499"/>
                    <a:gd name="T110" fmla="*/ 535 w 1466"/>
                    <a:gd name="T111" fmla="*/ 334 h 499"/>
                    <a:gd name="T112" fmla="*/ 391 w 1466"/>
                    <a:gd name="T113" fmla="*/ 308 h 499"/>
                    <a:gd name="T114" fmla="*/ 1069 w 1466"/>
                    <a:gd name="T115" fmla="*/ 308 h 499"/>
                    <a:gd name="T116" fmla="*/ 1013 w 1466"/>
                    <a:gd name="T117" fmla="*/ 495 h 499"/>
                    <a:gd name="T118" fmla="*/ 1174 w 1466"/>
                    <a:gd name="T119" fmla="*/ 497 h 499"/>
                    <a:gd name="T120" fmla="*/ 1117 w 1466"/>
                    <a:gd name="T121" fmla="*/ 423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66" h="499">
                      <a:moveTo>
                        <a:pt x="1050" y="221"/>
                      </a:moveTo>
                      <a:cubicBezTo>
                        <a:pt x="1050" y="142"/>
                        <a:pt x="1050" y="142"/>
                        <a:pt x="1050" y="142"/>
                      </a:cubicBezTo>
                      <a:cubicBezTo>
                        <a:pt x="1180" y="142"/>
                        <a:pt x="1180" y="142"/>
                        <a:pt x="1180" y="142"/>
                      </a:cubicBezTo>
                      <a:cubicBezTo>
                        <a:pt x="1183" y="142"/>
                        <a:pt x="1183" y="142"/>
                        <a:pt x="1183" y="142"/>
                      </a:cubicBezTo>
                      <a:cubicBezTo>
                        <a:pt x="1183" y="139"/>
                        <a:pt x="1183" y="139"/>
                        <a:pt x="1183" y="139"/>
                      </a:cubicBezTo>
                      <a:cubicBezTo>
                        <a:pt x="1183" y="113"/>
                        <a:pt x="1183" y="113"/>
                        <a:pt x="1183" y="113"/>
                      </a:cubicBezTo>
                      <a:cubicBezTo>
                        <a:pt x="1183" y="110"/>
                        <a:pt x="1183" y="110"/>
                        <a:pt x="1183" y="110"/>
                      </a:cubicBezTo>
                      <a:cubicBezTo>
                        <a:pt x="1180" y="110"/>
                        <a:pt x="1180" y="110"/>
                        <a:pt x="1180" y="110"/>
                      </a:cubicBezTo>
                      <a:cubicBezTo>
                        <a:pt x="1050" y="110"/>
                        <a:pt x="1050" y="110"/>
                        <a:pt x="1050" y="110"/>
                      </a:cubicBezTo>
                      <a:cubicBezTo>
                        <a:pt x="1050" y="34"/>
                        <a:pt x="1050" y="34"/>
                        <a:pt x="1050" y="34"/>
                      </a:cubicBezTo>
                      <a:cubicBezTo>
                        <a:pt x="1195" y="34"/>
                        <a:pt x="1195" y="34"/>
                        <a:pt x="1195" y="34"/>
                      </a:cubicBezTo>
                      <a:cubicBezTo>
                        <a:pt x="1199" y="34"/>
                        <a:pt x="1199" y="34"/>
                        <a:pt x="1199" y="34"/>
                      </a:cubicBezTo>
                      <a:cubicBezTo>
                        <a:pt x="1199" y="30"/>
                        <a:pt x="1199" y="30"/>
                        <a:pt x="1199" y="30"/>
                      </a:cubicBezTo>
                      <a:cubicBezTo>
                        <a:pt x="1199" y="5"/>
                        <a:pt x="1199" y="5"/>
                        <a:pt x="1199" y="5"/>
                      </a:cubicBezTo>
                      <a:cubicBezTo>
                        <a:pt x="1199" y="1"/>
                        <a:pt x="1199" y="1"/>
                        <a:pt x="1199" y="1"/>
                      </a:cubicBezTo>
                      <a:cubicBezTo>
                        <a:pt x="1195" y="1"/>
                        <a:pt x="1195" y="1"/>
                        <a:pt x="1195" y="1"/>
                      </a:cubicBezTo>
                      <a:cubicBezTo>
                        <a:pt x="1019" y="1"/>
                        <a:pt x="1019" y="1"/>
                        <a:pt x="1019" y="1"/>
                      </a:cubicBezTo>
                      <a:cubicBezTo>
                        <a:pt x="1015" y="1"/>
                        <a:pt x="1015" y="1"/>
                        <a:pt x="1015" y="1"/>
                      </a:cubicBezTo>
                      <a:cubicBezTo>
                        <a:pt x="1015" y="5"/>
                        <a:pt x="1015" y="5"/>
                        <a:pt x="1015" y="5"/>
                      </a:cubicBezTo>
                      <a:cubicBezTo>
                        <a:pt x="1015" y="249"/>
                        <a:pt x="1015" y="249"/>
                        <a:pt x="1015" y="249"/>
                      </a:cubicBezTo>
                      <a:cubicBezTo>
                        <a:pt x="1015" y="253"/>
                        <a:pt x="1015" y="253"/>
                        <a:pt x="1015" y="253"/>
                      </a:cubicBezTo>
                      <a:cubicBezTo>
                        <a:pt x="1019" y="253"/>
                        <a:pt x="1019" y="253"/>
                        <a:pt x="1019" y="253"/>
                      </a:cubicBezTo>
                      <a:cubicBezTo>
                        <a:pt x="1197" y="253"/>
                        <a:pt x="1197" y="253"/>
                        <a:pt x="1197" y="253"/>
                      </a:cubicBezTo>
                      <a:cubicBezTo>
                        <a:pt x="1201" y="253"/>
                        <a:pt x="1201" y="253"/>
                        <a:pt x="1201" y="253"/>
                      </a:cubicBezTo>
                      <a:cubicBezTo>
                        <a:pt x="1201" y="249"/>
                        <a:pt x="1201" y="249"/>
                        <a:pt x="1201" y="249"/>
                      </a:cubicBezTo>
                      <a:cubicBezTo>
                        <a:pt x="1201" y="224"/>
                        <a:pt x="1201" y="224"/>
                        <a:pt x="1201" y="224"/>
                      </a:cubicBezTo>
                      <a:cubicBezTo>
                        <a:pt x="1201" y="221"/>
                        <a:pt x="1201" y="221"/>
                        <a:pt x="1201" y="221"/>
                      </a:cubicBezTo>
                      <a:cubicBezTo>
                        <a:pt x="1197" y="221"/>
                        <a:pt x="1197" y="221"/>
                        <a:pt x="1197" y="221"/>
                      </a:cubicBezTo>
                      <a:lnTo>
                        <a:pt x="1050" y="221"/>
                      </a:lnTo>
                      <a:close/>
                      <a:moveTo>
                        <a:pt x="172" y="308"/>
                      </a:moveTo>
                      <a:cubicBezTo>
                        <a:pt x="170" y="308"/>
                        <a:pt x="170" y="308"/>
                        <a:pt x="170" y="308"/>
                      </a:cubicBezTo>
                      <a:cubicBezTo>
                        <a:pt x="169" y="309"/>
                        <a:pt x="169" y="309"/>
                        <a:pt x="169" y="309"/>
                      </a:cubicBezTo>
                      <a:cubicBezTo>
                        <a:pt x="105" y="404"/>
                        <a:pt x="105" y="404"/>
                        <a:pt x="105" y="404"/>
                      </a:cubicBezTo>
                      <a:cubicBezTo>
                        <a:pt x="42" y="309"/>
                        <a:pt x="42" y="309"/>
                        <a:pt x="42" y="309"/>
                      </a:cubicBezTo>
                      <a:cubicBezTo>
                        <a:pt x="41" y="308"/>
                        <a:pt x="41" y="308"/>
                        <a:pt x="41" y="308"/>
                      </a:cubicBezTo>
                      <a:cubicBezTo>
                        <a:pt x="39" y="308"/>
                        <a:pt x="39" y="308"/>
                        <a:pt x="39" y="308"/>
                      </a:cubicBezTo>
                      <a:cubicBezTo>
                        <a:pt x="18" y="308"/>
                        <a:pt x="18" y="308"/>
                        <a:pt x="18" y="308"/>
                      </a:cubicBezTo>
                      <a:cubicBezTo>
                        <a:pt x="15" y="308"/>
                        <a:pt x="15" y="308"/>
                        <a:pt x="15" y="308"/>
                      </a:cubicBezTo>
                      <a:cubicBezTo>
                        <a:pt x="15" y="311"/>
                        <a:pt x="15" y="311"/>
                        <a:pt x="15" y="311"/>
                      </a:cubicBezTo>
                      <a:cubicBezTo>
                        <a:pt x="15" y="493"/>
                        <a:pt x="15" y="493"/>
                        <a:pt x="15" y="493"/>
                      </a:cubicBezTo>
                      <a:cubicBezTo>
                        <a:pt x="15" y="497"/>
                        <a:pt x="15" y="497"/>
                        <a:pt x="15" y="497"/>
                      </a:cubicBezTo>
                      <a:cubicBezTo>
                        <a:pt x="18" y="497"/>
                        <a:pt x="18" y="497"/>
                        <a:pt x="18" y="497"/>
                      </a:cubicBezTo>
                      <a:cubicBezTo>
                        <a:pt x="38" y="497"/>
                        <a:pt x="38" y="497"/>
                        <a:pt x="38" y="497"/>
                      </a:cubicBezTo>
                      <a:cubicBezTo>
                        <a:pt x="42" y="497"/>
                        <a:pt x="42" y="497"/>
                        <a:pt x="42" y="497"/>
                      </a:cubicBezTo>
                      <a:cubicBezTo>
                        <a:pt x="42" y="493"/>
                        <a:pt x="42" y="493"/>
                        <a:pt x="42" y="493"/>
                      </a:cubicBezTo>
                      <a:cubicBezTo>
                        <a:pt x="42" y="357"/>
                        <a:pt x="42" y="357"/>
                        <a:pt x="42" y="357"/>
                      </a:cubicBezTo>
                      <a:cubicBezTo>
                        <a:pt x="102" y="445"/>
                        <a:pt x="102" y="445"/>
                        <a:pt x="102" y="445"/>
                      </a:cubicBezTo>
                      <a:cubicBezTo>
                        <a:pt x="103" y="447"/>
                        <a:pt x="103" y="447"/>
                        <a:pt x="103" y="447"/>
                      </a:cubicBezTo>
                      <a:cubicBezTo>
                        <a:pt x="105" y="447"/>
                        <a:pt x="105" y="447"/>
                        <a:pt x="105" y="447"/>
                      </a:cubicBezTo>
                      <a:cubicBezTo>
                        <a:pt x="106" y="447"/>
                        <a:pt x="106" y="447"/>
                        <a:pt x="106" y="447"/>
                      </a:cubicBezTo>
                      <a:cubicBezTo>
                        <a:pt x="107" y="447"/>
                        <a:pt x="107" y="447"/>
                        <a:pt x="107" y="447"/>
                      </a:cubicBezTo>
                      <a:cubicBezTo>
                        <a:pt x="108" y="445"/>
                        <a:pt x="108" y="445"/>
                        <a:pt x="108" y="445"/>
                      </a:cubicBezTo>
                      <a:cubicBezTo>
                        <a:pt x="168" y="357"/>
                        <a:pt x="168" y="357"/>
                        <a:pt x="168" y="357"/>
                      </a:cubicBezTo>
                      <a:cubicBezTo>
                        <a:pt x="168" y="493"/>
                        <a:pt x="168" y="493"/>
                        <a:pt x="168" y="493"/>
                      </a:cubicBezTo>
                      <a:cubicBezTo>
                        <a:pt x="168" y="497"/>
                        <a:pt x="168" y="497"/>
                        <a:pt x="168" y="497"/>
                      </a:cubicBezTo>
                      <a:cubicBezTo>
                        <a:pt x="172" y="497"/>
                        <a:pt x="172" y="497"/>
                        <a:pt x="172" y="497"/>
                      </a:cubicBezTo>
                      <a:cubicBezTo>
                        <a:pt x="193" y="497"/>
                        <a:pt x="193" y="497"/>
                        <a:pt x="193" y="497"/>
                      </a:cubicBezTo>
                      <a:cubicBezTo>
                        <a:pt x="196" y="497"/>
                        <a:pt x="196" y="497"/>
                        <a:pt x="196" y="497"/>
                      </a:cubicBezTo>
                      <a:cubicBezTo>
                        <a:pt x="196" y="493"/>
                        <a:pt x="196" y="493"/>
                        <a:pt x="196" y="493"/>
                      </a:cubicBezTo>
                      <a:cubicBezTo>
                        <a:pt x="196" y="311"/>
                        <a:pt x="196" y="311"/>
                        <a:pt x="196" y="311"/>
                      </a:cubicBezTo>
                      <a:cubicBezTo>
                        <a:pt x="196" y="308"/>
                        <a:pt x="196" y="308"/>
                        <a:pt x="196" y="308"/>
                      </a:cubicBezTo>
                      <a:cubicBezTo>
                        <a:pt x="193" y="308"/>
                        <a:pt x="193" y="308"/>
                        <a:pt x="193" y="308"/>
                      </a:cubicBezTo>
                      <a:lnTo>
                        <a:pt x="172" y="308"/>
                      </a:lnTo>
                      <a:close/>
                      <a:moveTo>
                        <a:pt x="1232" y="471"/>
                      </a:moveTo>
                      <a:cubicBezTo>
                        <a:pt x="1232" y="311"/>
                        <a:pt x="1232" y="311"/>
                        <a:pt x="1232" y="311"/>
                      </a:cubicBezTo>
                      <a:cubicBezTo>
                        <a:pt x="1232" y="308"/>
                        <a:pt x="1232" y="308"/>
                        <a:pt x="1232" y="308"/>
                      </a:cubicBezTo>
                      <a:cubicBezTo>
                        <a:pt x="1229" y="308"/>
                        <a:pt x="1229" y="308"/>
                        <a:pt x="1229" y="308"/>
                      </a:cubicBezTo>
                      <a:cubicBezTo>
                        <a:pt x="1208" y="308"/>
                        <a:pt x="1208" y="308"/>
                        <a:pt x="1208" y="308"/>
                      </a:cubicBezTo>
                      <a:cubicBezTo>
                        <a:pt x="1205" y="308"/>
                        <a:pt x="1205" y="308"/>
                        <a:pt x="1205" y="308"/>
                      </a:cubicBezTo>
                      <a:cubicBezTo>
                        <a:pt x="1205" y="311"/>
                        <a:pt x="1205" y="311"/>
                        <a:pt x="1205" y="311"/>
                      </a:cubicBezTo>
                      <a:cubicBezTo>
                        <a:pt x="1205" y="493"/>
                        <a:pt x="1205" y="493"/>
                        <a:pt x="1205" y="493"/>
                      </a:cubicBezTo>
                      <a:cubicBezTo>
                        <a:pt x="1205" y="497"/>
                        <a:pt x="1205" y="497"/>
                        <a:pt x="1205" y="497"/>
                      </a:cubicBezTo>
                      <a:cubicBezTo>
                        <a:pt x="1208" y="497"/>
                        <a:pt x="1208" y="497"/>
                        <a:pt x="1208" y="497"/>
                      </a:cubicBezTo>
                      <a:cubicBezTo>
                        <a:pt x="1301" y="497"/>
                        <a:pt x="1301" y="497"/>
                        <a:pt x="1301" y="497"/>
                      </a:cubicBezTo>
                      <a:cubicBezTo>
                        <a:pt x="1304" y="497"/>
                        <a:pt x="1304" y="497"/>
                        <a:pt x="1304" y="497"/>
                      </a:cubicBezTo>
                      <a:cubicBezTo>
                        <a:pt x="1304" y="493"/>
                        <a:pt x="1304" y="493"/>
                        <a:pt x="1304" y="493"/>
                      </a:cubicBezTo>
                      <a:cubicBezTo>
                        <a:pt x="1304" y="474"/>
                        <a:pt x="1304" y="474"/>
                        <a:pt x="1304" y="474"/>
                      </a:cubicBezTo>
                      <a:cubicBezTo>
                        <a:pt x="1304" y="471"/>
                        <a:pt x="1304" y="471"/>
                        <a:pt x="1304" y="471"/>
                      </a:cubicBezTo>
                      <a:cubicBezTo>
                        <a:pt x="1301" y="471"/>
                        <a:pt x="1301" y="471"/>
                        <a:pt x="1301" y="471"/>
                      </a:cubicBezTo>
                      <a:lnTo>
                        <a:pt x="1232" y="471"/>
                      </a:lnTo>
                      <a:close/>
                      <a:moveTo>
                        <a:pt x="36" y="253"/>
                      </a:moveTo>
                      <a:cubicBezTo>
                        <a:pt x="37" y="251"/>
                        <a:pt x="37" y="251"/>
                        <a:pt x="37" y="251"/>
                      </a:cubicBezTo>
                      <a:cubicBezTo>
                        <a:pt x="65" y="188"/>
                        <a:pt x="65" y="188"/>
                        <a:pt x="65" y="188"/>
                      </a:cubicBezTo>
                      <a:cubicBezTo>
                        <a:pt x="194" y="188"/>
                        <a:pt x="194" y="188"/>
                        <a:pt x="194" y="188"/>
                      </a:cubicBezTo>
                      <a:cubicBezTo>
                        <a:pt x="222" y="251"/>
                        <a:pt x="222" y="251"/>
                        <a:pt x="222" y="251"/>
                      </a:cubicBezTo>
                      <a:cubicBezTo>
                        <a:pt x="222" y="253"/>
                        <a:pt x="222" y="253"/>
                        <a:pt x="222" y="253"/>
                      </a:cubicBezTo>
                      <a:cubicBezTo>
                        <a:pt x="225" y="253"/>
                        <a:pt x="225" y="253"/>
                        <a:pt x="225" y="253"/>
                      </a:cubicBezTo>
                      <a:cubicBezTo>
                        <a:pt x="254" y="253"/>
                        <a:pt x="254" y="253"/>
                        <a:pt x="254" y="253"/>
                      </a:cubicBezTo>
                      <a:cubicBezTo>
                        <a:pt x="260" y="253"/>
                        <a:pt x="260" y="253"/>
                        <a:pt x="260" y="253"/>
                      </a:cubicBezTo>
                      <a:cubicBezTo>
                        <a:pt x="258" y="248"/>
                        <a:pt x="258" y="248"/>
                        <a:pt x="258" y="248"/>
                      </a:cubicBezTo>
                      <a:cubicBezTo>
                        <a:pt x="146" y="2"/>
                        <a:pt x="146" y="2"/>
                        <a:pt x="146" y="2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3" y="248"/>
                        <a:pt x="3" y="248"/>
                        <a:pt x="3" y="248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6" y="253"/>
                        <a:pt x="6" y="253"/>
                        <a:pt x="6" y="253"/>
                      </a:cubicBezTo>
                      <a:cubicBezTo>
                        <a:pt x="34" y="253"/>
                        <a:pt x="34" y="253"/>
                        <a:pt x="34" y="253"/>
                      </a:cubicBezTo>
                      <a:lnTo>
                        <a:pt x="36" y="253"/>
                      </a:lnTo>
                      <a:close/>
                      <a:moveTo>
                        <a:pt x="130" y="44"/>
                      </a:moveTo>
                      <a:cubicBezTo>
                        <a:pt x="180" y="156"/>
                        <a:pt x="180" y="156"/>
                        <a:pt x="180" y="156"/>
                      </a:cubicBezTo>
                      <a:cubicBezTo>
                        <a:pt x="79" y="156"/>
                        <a:pt x="79" y="156"/>
                        <a:pt x="79" y="156"/>
                      </a:cubicBezTo>
                      <a:lnTo>
                        <a:pt x="130" y="44"/>
                      </a:lnTo>
                      <a:close/>
                      <a:moveTo>
                        <a:pt x="323" y="253"/>
                      </a:moveTo>
                      <a:cubicBezTo>
                        <a:pt x="327" y="253"/>
                        <a:pt x="327" y="253"/>
                        <a:pt x="327" y="253"/>
                      </a:cubicBezTo>
                      <a:cubicBezTo>
                        <a:pt x="327" y="249"/>
                        <a:pt x="327" y="249"/>
                        <a:pt x="327" y="249"/>
                      </a:cubicBezTo>
                      <a:cubicBezTo>
                        <a:pt x="327" y="167"/>
                        <a:pt x="327" y="167"/>
                        <a:pt x="327" y="167"/>
                      </a:cubicBezTo>
                      <a:cubicBezTo>
                        <a:pt x="383" y="167"/>
                        <a:pt x="383" y="167"/>
                        <a:pt x="383" y="167"/>
                      </a:cubicBezTo>
                      <a:cubicBezTo>
                        <a:pt x="432" y="167"/>
                        <a:pt x="482" y="141"/>
                        <a:pt x="482" y="83"/>
                      </a:cubicBezTo>
                      <a:cubicBezTo>
                        <a:pt x="482" y="82"/>
                        <a:pt x="482" y="82"/>
                        <a:pt x="482" y="82"/>
                      </a:cubicBezTo>
                      <a:cubicBezTo>
                        <a:pt x="482" y="33"/>
                        <a:pt x="445" y="1"/>
                        <a:pt x="387" y="1"/>
                      </a:cubicBezTo>
                      <a:cubicBezTo>
                        <a:pt x="296" y="1"/>
                        <a:pt x="296" y="1"/>
                        <a:pt x="296" y="1"/>
                      </a:cubicBezTo>
                      <a:cubicBezTo>
                        <a:pt x="292" y="1"/>
                        <a:pt x="292" y="1"/>
                        <a:pt x="292" y="1"/>
                      </a:cubicBezTo>
                      <a:cubicBezTo>
                        <a:pt x="292" y="5"/>
                        <a:pt x="292" y="5"/>
                        <a:pt x="292" y="5"/>
                      </a:cubicBezTo>
                      <a:cubicBezTo>
                        <a:pt x="292" y="249"/>
                        <a:pt x="292" y="249"/>
                        <a:pt x="292" y="249"/>
                      </a:cubicBezTo>
                      <a:cubicBezTo>
                        <a:pt x="292" y="253"/>
                        <a:pt x="292" y="253"/>
                        <a:pt x="292" y="253"/>
                      </a:cubicBezTo>
                      <a:cubicBezTo>
                        <a:pt x="296" y="253"/>
                        <a:pt x="296" y="253"/>
                        <a:pt x="296" y="253"/>
                      </a:cubicBezTo>
                      <a:lnTo>
                        <a:pt x="323" y="253"/>
                      </a:lnTo>
                      <a:close/>
                      <a:moveTo>
                        <a:pt x="327" y="34"/>
                      </a:moveTo>
                      <a:cubicBezTo>
                        <a:pt x="385" y="34"/>
                        <a:pt x="385" y="34"/>
                        <a:pt x="385" y="34"/>
                      </a:cubicBezTo>
                      <a:cubicBezTo>
                        <a:pt x="425" y="34"/>
                        <a:pt x="447" y="52"/>
                        <a:pt x="447" y="83"/>
                      </a:cubicBezTo>
                      <a:cubicBezTo>
                        <a:pt x="447" y="84"/>
                        <a:pt x="447" y="84"/>
                        <a:pt x="447" y="84"/>
                      </a:cubicBezTo>
                      <a:cubicBezTo>
                        <a:pt x="447" y="115"/>
                        <a:pt x="422" y="134"/>
                        <a:pt x="384" y="134"/>
                      </a:cubicBezTo>
                      <a:cubicBezTo>
                        <a:pt x="327" y="134"/>
                        <a:pt x="327" y="134"/>
                        <a:pt x="327" y="134"/>
                      </a:cubicBezTo>
                      <a:lnTo>
                        <a:pt x="327" y="34"/>
                      </a:lnTo>
                      <a:close/>
                      <a:moveTo>
                        <a:pt x="961" y="253"/>
                      </a:moveTo>
                      <a:cubicBezTo>
                        <a:pt x="961" y="249"/>
                        <a:pt x="961" y="249"/>
                        <a:pt x="961" y="249"/>
                      </a:cubicBezTo>
                      <a:cubicBezTo>
                        <a:pt x="961" y="5"/>
                        <a:pt x="961" y="5"/>
                        <a:pt x="961" y="5"/>
                      </a:cubicBezTo>
                      <a:cubicBezTo>
                        <a:pt x="961" y="1"/>
                        <a:pt x="961" y="1"/>
                        <a:pt x="961" y="1"/>
                      </a:cubicBezTo>
                      <a:cubicBezTo>
                        <a:pt x="958" y="1"/>
                        <a:pt x="958" y="1"/>
                        <a:pt x="958" y="1"/>
                      </a:cubicBezTo>
                      <a:cubicBezTo>
                        <a:pt x="930" y="1"/>
                        <a:pt x="930" y="1"/>
                        <a:pt x="930" y="1"/>
                      </a:cubicBezTo>
                      <a:cubicBezTo>
                        <a:pt x="926" y="1"/>
                        <a:pt x="926" y="1"/>
                        <a:pt x="926" y="1"/>
                      </a:cubicBezTo>
                      <a:cubicBezTo>
                        <a:pt x="926" y="5"/>
                        <a:pt x="926" y="5"/>
                        <a:pt x="926" y="5"/>
                      </a:cubicBezTo>
                      <a:cubicBezTo>
                        <a:pt x="926" y="249"/>
                        <a:pt x="926" y="249"/>
                        <a:pt x="926" y="249"/>
                      </a:cubicBezTo>
                      <a:cubicBezTo>
                        <a:pt x="926" y="253"/>
                        <a:pt x="926" y="253"/>
                        <a:pt x="926" y="253"/>
                      </a:cubicBezTo>
                      <a:cubicBezTo>
                        <a:pt x="930" y="253"/>
                        <a:pt x="930" y="253"/>
                        <a:pt x="930" y="253"/>
                      </a:cubicBezTo>
                      <a:cubicBezTo>
                        <a:pt x="958" y="253"/>
                        <a:pt x="958" y="253"/>
                        <a:pt x="958" y="253"/>
                      </a:cubicBezTo>
                      <a:lnTo>
                        <a:pt x="961" y="253"/>
                      </a:lnTo>
                      <a:close/>
                      <a:moveTo>
                        <a:pt x="1404" y="389"/>
                      </a:moveTo>
                      <a:cubicBezTo>
                        <a:pt x="1365" y="380"/>
                        <a:pt x="1358" y="371"/>
                        <a:pt x="1358" y="357"/>
                      </a:cubicBezTo>
                      <a:cubicBezTo>
                        <a:pt x="1358" y="356"/>
                        <a:pt x="1358" y="356"/>
                        <a:pt x="1358" y="356"/>
                      </a:cubicBezTo>
                      <a:cubicBezTo>
                        <a:pt x="1358" y="341"/>
                        <a:pt x="1372" y="330"/>
                        <a:pt x="1393" y="330"/>
                      </a:cubicBezTo>
                      <a:cubicBezTo>
                        <a:pt x="1411" y="330"/>
                        <a:pt x="1427" y="337"/>
                        <a:pt x="1443" y="349"/>
                      </a:cubicBezTo>
                      <a:cubicBezTo>
                        <a:pt x="1446" y="352"/>
                        <a:pt x="1446" y="352"/>
                        <a:pt x="1446" y="352"/>
                      </a:cubicBezTo>
                      <a:cubicBezTo>
                        <a:pt x="1448" y="349"/>
                        <a:pt x="1448" y="349"/>
                        <a:pt x="1448" y="349"/>
                      </a:cubicBezTo>
                      <a:cubicBezTo>
                        <a:pt x="1460" y="333"/>
                        <a:pt x="1460" y="333"/>
                        <a:pt x="1460" y="333"/>
                      </a:cubicBezTo>
                      <a:cubicBezTo>
                        <a:pt x="1462" y="330"/>
                        <a:pt x="1462" y="330"/>
                        <a:pt x="1462" y="330"/>
                      </a:cubicBezTo>
                      <a:cubicBezTo>
                        <a:pt x="1460" y="328"/>
                        <a:pt x="1460" y="328"/>
                        <a:pt x="1460" y="328"/>
                      </a:cubicBezTo>
                      <a:cubicBezTo>
                        <a:pt x="1439" y="312"/>
                        <a:pt x="1420" y="305"/>
                        <a:pt x="1393" y="305"/>
                      </a:cubicBezTo>
                      <a:cubicBezTo>
                        <a:pt x="1357" y="305"/>
                        <a:pt x="1330" y="327"/>
                        <a:pt x="1330" y="358"/>
                      </a:cubicBezTo>
                      <a:cubicBezTo>
                        <a:pt x="1330" y="359"/>
                        <a:pt x="1330" y="359"/>
                        <a:pt x="1330" y="359"/>
                      </a:cubicBezTo>
                      <a:cubicBezTo>
                        <a:pt x="1330" y="394"/>
                        <a:pt x="1356" y="406"/>
                        <a:pt x="1394" y="415"/>
                      </a:cubicBezTo>
                      <a:cubicBezTo>
                        <a:pt x="1432" y="423"/>
                        <a:pt x="1439" y="432"/>
                        <a:pt x="1439" y="446"/>
                      </a:cubicBezTo>
                      <a:cubicBezTo>
                        <a:pt x="1439" y="446"/>
                        <a:pt x="1439" y="446"/>
                        <a:pt x="1439" y="446"/>
                      </a:cubicBezTo>
                      <a:cubicBezTo>
                        <a:pt x="1439" y="463"/>
                        <a:pt x="1424" y="474"/>
                        <a:pt x="1401" y="474"/>
                      </a:cubicBezTo>
                      <a:cubicBezTo>
                        <a:pt x="1378" y="474"/>
                        <a:pt x="1361" y="467"/>
                        <a:pt x="1341" y="449"/>
                      </a:cubicBezTo>
                      <a:cubicBezTo>
                        <a:pt x="1339" y="447"/>
                        <a:pt x="1339" y="447"/>
                        <a:pt x="1339" y="447"/>
                      </a:cubicBezTo>
                      <a:cubicBezTo>
                        <a:pt x="1336" y="449"/>
                        <a:pt x="1336" y="449"/>
                        <a:pt x="1336" y="449"/>
                      </a:cubicBezTo>
                      <a:cubicBezTo>
                        <a:pt x="1324" y="465"/>
                        <a:pt x="1324" y="465"/>
                        <a:pt x="1324" y="465"/>
                      </a:cubicBezTo>
                      <a:cubicBezTo>
                        <a:pt x="1321" y="467"/>
                        <a:pt x="1321" y="467"/>
                        <a:pt x="1321" y="467"/>
                      </a:cubicBezTo>
                      <a:cubicBezTo>
                        <a:pt x="1324" y="469"/>
                        <a:pt x="1324" y="469"/>
                        <a:pt x="1324" y="469"/>
                      </a:cubicBezTo>
                      <a:cubicBezTo>
                        <a:pt x="1347" y="490"/>
                        <a:pt x="1371" y="499"/>
                        <a:pt x="1401" y="499"/>
                      </a:cubicBezTo>
                      <a:cubicBezTo>
                        <a:pt x="1439" y="499"/>
                        <a:pt x="1466" y="477"/>
                        <a:pt x="1466" y="444"/>
                      </a:cubicBezTo>
                      <a:cubicBezTo>
                        <a:pt x="1466" y="444"/>
                        <a:pt x="1466" y="444"/>
                        <a:pt x="1466" y="444"/>
                      </a:cubicBezTo>
                      <a:cubicBezTo>
                        <a:pt x="1466" y="415"/>
                        <a:pt x="1448" y="398"/>
                        <a:pt x="1404" y="389"/>
                      </a:cubicBezTo>
                      <a:close/>
                      <a:moveTo>
                        <a:pt x="1332" y="253"/>
                      </a:moveTo>
                      <a:cubicBezTo>
                        <a:pt x="1409" y="253"/>
                        <a:pt x="1465" y="200"/>
                        <a:pt x="1465" y="127"/>
                      </a:cubicBezTo>
                      <a:cubicBezTo>
                        <a:pt x="1465" y="126"/>
                        <a:pt x="1465" y="126"/>
                        <a:pt x="1465" y="126"/>
                      </a:cubicBezTo>
                      <a:cubicBezTo>
                        <a:pt x="1465" y="54"/>
                        <a:pt x="1409" y="1"/>
                        <a:pt x="1332" y="1"/>
                      </a:cubicBezTo>
                      <a:cubicBezTo>
                        <a:pt x="1247" y="1"/>
                        <a:pt x="1247" y="1"/>
                        <a:pt x="1247" y="1"/>
                      </a:cubicBezTo>
                      <a:cubicBezTo>
                        <a:pt x="1243" y="1"/>
                        <a:pt x="1243" y="1"/>
                        <a:pt x="1243" y="1"/>
                      </a:cubicBezTo>
                      <a:cubicBezTo>
                        <a:pt x="1243" y="5"/>
                        <a:pt x="1243" y="5"/>
                        <a:pt x="1243" y="5"/>
                      </a:cubicBezTo>
                      <a:cubicBezTo>
                        <a:pt x="1243" y="249"/>
                        <a:pt x="1243" y="249"/>
                        <a:pt x="1243" y="249"/>
                      </a:cubicBezTo>
                      <a:cubicBezTo>
                        <a:pt x="1243" y="253"/>
                        <a:pt x="1243" y="253"/>
                        <a:pt x="1243" y="253"/>
                      </a:cubicBezTo>
                      <a:cubicBezTo>
                        <a:pt x="1247" y="253"/>
                        <a:pt x="1247" y="253"/>
                        <a:pt x="1247" y="253"/>
                      </a:cubicBezTo>
                      <a:lnTo>
                        <a:pt x="1332" y="253"/>
                      </a:lnTo>
                      <a:close/>
                      <a:moveTo>
                        <a:pt x="1278" y="34"/>
                      </a:moveTo>
                      <a:cubicBezTo>
                        <a:pt x="1332" y="34"/>
                        <a:pt x="1332" y="34"/>
                        <a:pt x="1332" y="34"/>
                      </a:cubicBezTo>
                      <a:cubicBezTo>
                        <a:pt x="1389" y="34"/>
                        <a:pt x="1429" y="72"/>
                        <a:pt x="1429" y="127"/>
                      </a:cubicBezTo>
                      <a:cubicBezTo>
                        <a:pt x="1429" y="128"/>
                        <a:pt x="1429" y="128"/>
                        <a:pt x="1429" y="128"/>
                      </a:cubicBezTo>
                      <a:cubicBezTo>
                        <a:pt x="1429" y="182"/>
                        <a:pt x="1389" y="220"/>
                        <a:pt x="1332" y="220"/>
                      </a:cubicBezTo>
                      <a:cubicBezTo>
                        <a:pt x="1278" y="220"/>
                        <a:pt x="1278" y="220"/>
                        <a:pt x="1278" y="220"/>
                      </a:cubicBezTo>
                      <a:lnTo>
                        <a:pt x="1278" y="34"/>
                      </a:lnTo>
                      <a:close/>
                      <a:moveTo>
                        <a:pt x="332" y="308"/>
                      </a:moveTo>
                      <a:cubicBezTo>
                        <a:pt x="331" y="306"/>
                        <a:pt x="331" y="306"/>
                        <a:pt x="331" y="306"/>
                      </a:cubicBezTo>
                      <a:cubicBezTo>
                        <a:pt x="329" y="306"/>
                        <a:pt x="329" y="306"/>
                        <a:pt x="329" y="306"/>
                      </a:cubicBezTo>
                      <a:cubicBezTo>
                        <a:pt x="310" y="306"/>
                        <a:pt x="310" y="306"/>
                        <a:pt x="310" y="306"/>
                      </a:cubicBezTo>
                      <a:cubicBezTo>
                        <a:pt x="307" y="306"/>
                        <a:pt x="307" y="306"/>
                        <a:pt x="307" y="306"/>
                      </a:cubicBezTo>
                      <a:cubicBezTo>
                        <a:pt x="306" y="308"/>
                        <a:pt x="306" y="308"/>
                        <a:pt x="306" y="308"/>
                      </a:cubicBezTo>
                      <a:cubicBezTo>
                        <a:pt x="223" y="492"/>
                        <a:pt x="223" y="492"/>
                        <a:pt x="223" y="492"/>
                      </a:cubicBezTo>
                      <a:cubicBezTo>
                        <a:pt x="221" y="497"/>
                        <a:pt x="221" y="497"/>
                        <a:pt x="221" y="497"/>
                      </a:cubicBezTo>
                      <a:cubicBezTo>
                        <a:pt x="226" y="497"/>
                        <a:pt x="226" y="497"/>
                        <a:pt x="226" y="497"/>
                      </a:cubicBezTo>
                      <a:cubicBezTo>
                        <a:pt x="248" y="497"/>
                        <a:pt x="248" y="497"/>
                        <a:pt x="248" y="497"/>
                      </a:cubicBezTo>
                      <a:cubicBezTo>
                        <a:pt x="250" y="497"/>
                        <a:pt x="250" y="497"/>
                        <a:pt x="250" y="497"/>
                      </a:cubicBezTo>
                      <a:cubicBezTo>
                        <a:pt x="251" y="495"/>
                        <a:pt x="251" y="495"/>
                        <a:pt x="251" y="495"/>
                      </a:cubicBezTo>
                      <a:cubicBezTo>
                        <a:pt x="271" y="449"/>
                        <a:pt x="271" y="449"/>
                        <a:pt x="271" y="449"/>
                      </a:cubicBezTo>
                      <a:cubicBezTo>
                        <a:pt x="366" y="449"/>
                        <a:pt x="366" y="449"/>
                        <a:pt x="366" y="449"/>
                      </a:cubicBezTo>
                      <a:cubicBezTo>
                        <a:pt x="386" y="495"/>
                        <a:pt x="386" y="495"/>
                        <a:pt x="386" y="495"/>
                      </a:cubicBezTo>
                      <a:cubicBezTo>
                        <a:pt x="387" y="497"/>
                        <a:pt x="387" y="497"/>
                        <a:pt x="387" y="497"/>
                      </a:cubicBezTo>
                      <a:cubicBezTo>
                        <a:pt x="390" y="497"/>
                        <a:pt x="390" y="497"/>
                        <a:pt x="390" y="497"/>
                      </a:cubicBezTo>
                      <a:cubicBezTo>
                        <a:pt x="412" y="497"/>
                        <a:pt x="412" y="497"/>
                        <a:pt x="412" y="497"/>
                      </a:cubicBezTo>
                      <a:cubicBezTo>
                        <a:pt x="417" y="497"/>
                        <a:pt x="417" y="497"/>
                        <a:pt x="417" y="497"/>
                      </a:cubicBezTo>
                      <a:cubicBezTo>
                        <a:pt x="415" y="492"/>
                        <a:pt x="415" y="492"/>
                        <a:pt x="415" y="492"/>
                      </a:cubicBezTo>
                      <a:lnTo>
                        <a:pt x="332" y="308"/>
                      </a:lnTo>
                      <a:close/>
                      <a:moveTo>
                        <a:pt x="283" y="423"/>
                      </a:moveTo>
                      <a:cubicBezTo>
                        <a:pt x="319" y="342"/>
                        <a:pt x="319" y="342"/>
                        <a:pt x="319" y="342"/>
                      </a:cubicBezTo>
                      <a:cubicBezTo>
                        <a:pt x="355" y="423"/>
                        <a:pt x="355" y="423"/>
                        <a:pt x="355" y="423"/>
                      </a:cubicBezTo>
                      <a:lnTo>
                        <a:pt x="283" y="423"/>
                      </a:lnTo>
                      <a:close/>
                      <a:moveTo>
                        <a:pt x="887" y="253"/>
                      </a:moveTo>
                      <a:cubicBezTo>
                        <a:pt x="887" y="249"/>
                        <a:pt x="887" y="249"/>
                        <a:pt x="887" y="249"/>
                      </a:cubicBezTo>
                      <a:cubicBezTo>
                        <a:pt x="887" y="224"/>
                        <a:pt x="887" y="224"/>
                        <a:pt x="887" y="224"/>
                      </a:cubicBezTo>
                      <a:cubicBezTo>
                        <a:pt x="887" y="220"/>
                        <a:pt x="887" y="220"/>
                        <a:pt x="887" y="220"/>
                      </a:cubicBezTo>
                      <a:cubicBezTo>
                        <a:pt x="884" y="220"/>
                        <a:pt x="884" y="220"/>
                        <a:pt x="884" y="220"/>
                      </a:cubicBezTo>
                      <a:cubicBezTo>
                        <a:pt x="777" y="220"/>
                        <a:pt x="777" y="220"/>
                        <a:pt x="777" y="220"/>
                      </a:cubicBezTo>
                      <a:cubicBezTo>
                        <a:pt x="777" y="5"/>
                        <a:pt x="777" y="5"/>
                        <a:pt x="777" y="5"/>
                      </a:cubicBezTo>
                      <a:cubicBezTo>
                        <a:pt x="777" y="1"/>
                        <a:pt x="777" y="1"/>
                        <a:pt x="777" y="1"/>
                      </a:cubicBezTo>
                      <a:cubicBezTo>
                        <a:pt x="773" y="1"/>
                        <a:pt x="773" y="1"/>
                        <a:pt x="773" y="1"/>
                      </a:cubicBezTo>
                      <a:cubicBezTo>
                        <a:pt x="746" y="1"/>
                        <a:pt x="746" y="1"/>
                        <a:pt x="746" y="1"/>
                      </a:cubicBezTo>
                      <a:cubicBezTo>
                        <a:pt x="742" y="1"/>
                        <a:pt x="742" y="1"/>
                        <a:pt x="742" y="1"/>
                      </a:cubicBezTo>
                      <a:cubicBezTo>
                        <a:pt x="742" y="5"/>
                        <a:pt x="742" y="5"/>
                        <a:pt x="742" y="5"/>
                      </a:cubicBezTo>
                      <a:cubicBezTo>
                        <a:pt x="742" y="249"/>
                        <a:pt x="742" y="249"/>
                        <a:pt x="742" y="249"/>
                      </a:cubicBezTo>
                      <a:cubicBezTo>
                        <a:pt x="742" y="253"/>
                        <a:pt x="742" y="253"/>
                        <a:pt x="742" y="253"/>
                      </a:cubicBezTo>
                      <a:cubicBezTo>
                        <a:pt x="746" y="253"/>
                        <a:pt x="746" y="253"/>
                        <a:pt x="746" y="253"/>
                      </a:cubicBezTo>
                      <a:cubicBezTo>
                        <a:pt x="884" y="253"/>
                        <a:pt x="884" y="253"/>
                        <a:pt x="884" y="253"/>
                      </a:cubicBezTo>
                      <a:lnTo>
                        <a:pt x="887" y="253"/>
                      </a:lnTo>
                      <a:close/>
                      <a:moveTo>
                        <a:pt x="845" y="421"/>
                      </a:moveTo>
                      <a:cubicBezTo>
                        <a:pt x="875" y="414"/>
                        <a:pt x="892" y="393"/>
                        <a:pt x="892" y="366"/>
                      </a:cubicBezTo>
                      <a:cubicBezTo>
                        <a:pt x="892" y="365"/>
                        <a:pt x="892" y="365"/>
                        <a:pt x="892" y="365"/>
                      </a:cubicBezTo>
                      <a:cubicBezTo>
                        <a:pt x="892" y="350"/>
                        <a:pt x="887" y="337"/>
                        <a:pt x="877" y="327"/>
                      </a:cubicBezTo>
                      <a:cubicBezTo>
                        <a:pt x="865" y="314"/>
                        <a:pt x="846" y="308"/>
                        <a:pt x="823" y="308"/>
                      </a:cubicBezTo>
                      <a:cubicBezTo>
                        <a:pt x="745" y="308"/>
                        <a:pt x="745" y="308"/>
                        <a:pt x="745" y="308"/>
                      </a:cubicBezTo>
                      <a:cubicBezTo>
                        <a:pt x="741" y="308"/>
                        <a:pt x="741" y="308"/>
                        <a:pt x="741" y="308"/>
                      </a:cubicBezTo>
                      <a:cubicBezTo>
                        <a:pt x="741" y="311"/>
                        <a:pt x="741" y="311"/>
                        <a:pt x="741" y="311"/>
                      </a:cubicBezTo>
                      <a:cubicBezTo>
                        <a:pt x="741" y="493"/>
                        <a:pt x="741" y="493"/>
                        <a:pt x="741" y="493"/>
                      </a:cubicBezTo>
                      <a:cubicBezTo>
                        <a:pt x="741" y="497"/>
                        <a:pt x="741" y="497"/>
                        <a:pt x="741" y="497"/>
                      </a:cubicBezTo>
                      <a:cubicBezTo>
                        <a:pt x="745" y="497"/>
                        <a:pt x="745" y="497"/>
                        <a:pt x="745" y="497"/>
                      </a:cubicBezTo>
                      <a:cubicBezTo>
                        <a:pt x="765" y="497"/>
                        <a:pt x="765" y="497"/>
                        <a:pt x="765" y="497"/>
                      </a:cubicBezTo>
                      <a:cubicBezTo>
                        <a:pt x="769" y="497"/>
                        <a:pt x="769" y="497"/>
                        <a:pt x="769" y="497"/>
                      </a:cubicBezTo>
                      <a:cubicBezTo>
                        <a:pt x="769" y="493"/>
                        <a:pt x="769" y="493"/>
                        <a:pt x="769" y="493"/>
                      </a:cubicBezTo>
                      <a:cubicBezTo>
                        <a:pt x="769" y="426"/>
                        <a:pt x="769" y="426"/>
                        <a:pt x="769" y="426"/>
                      </a:cubicBezTo>
                      <a:cubicBezTo>
                        <a:pt x="815" y="426"/>
                        <a:pt x="815" y="426"/>
                        <a:pt x="815" y="426"/>
                      </a:cubicBezTo>
                      <a:cubicBezTo>
                        <a:pt x="867" y="495"/>
                        <a:pt x="867" y="495"/>
                        <a:pt x="867" y="495"/>
                      </a:cubicBezTo>
                      <a:cubicBezTo>
                        <a:pt x="868" y="497"/>
                        <a:pt x="868" y="497"/>
                        <a:pt x="868" y="497"/>
                      </a:cubicBezTo>
                      <a:cubicBezTo>
                        <a:pt x="870" y="497"/>
                        <a:pt x="870" y="497"/>
                        <a:pt x="870" y="497"/>
                      </a:cubicBezTo>
                      <a:cubicBezTo>
                        <a:pt x="895" y="497"/>
                        <a:pt x="895" y="497"/>
                        <a:pt x="895" y="497"/>
                      </a:cubicBezTo>
                      <a:cubicBezTo>
                        <a:pt x="902" y="497"/>
                        <a:pt x="902" y="497"/>
                        <a:pt x="902" y="497"/>
                      </a:cubicBezTo>
                      <a:cubicBezTo>
                        <a:pt x="898" y="491"/>
                        <a:pt x="898" y="491"/>
                        <a:pt x="898" y="491"/>
                      </a:cubicBezTo>
                      <a:lnTo>
                        <a:pt x="845" y="421"/>
                      </a:lnTo>
                      <a:close/>
                      <a:moveTo>
                        <a:pt x="769" y="400"/>
                      </a:moveTo>
                      <a:cubicBezTo>
                        <a:pt x="769" y="334"/>
                        <a:pt x="769" y="334"/>
                        <a:pt x="769" y="334"/>
                      </a:cubicBezTo>
                      <a:cubicBezTo>
                        <a:pt x="821" y="334"/>
                        <a:pt x="821" y="334"/>
                        <a:pt x="821" y="334"/>
                      </a:cubicBezTo>
                      <a:cubicBezTo>
                        <a:pt x="849" y="334"/>
                        <a:pt x="865" y="345"/>
                        <a:pt x="865" y="366"/>
                      </a:cubicBezTo>
                      <a:cubicBezTo>
                        <a:pt x="865" y="367"/>
                        <a:pt x="865" y="367"/>
                        <a:pt x="865" y="367"/>
                      </a:cubicBezTo>
                      <a:cubicBezTo>
                        <a:pt x="865" y="387"/>
                        <a:pt x="847" y="400"/>
                        <a:pt x="821" y="400"/>
                      </a:cubicBezTo>
                      <a:lnTo>
                        <a:pt x="769" y="400"/>
                      </a:lnTo>
                      <a:close/>
                      <a:moveTo>
                        <a:pt x="594" y="471"/>
                      </a:moveTo>
                      <a:cubicBezTo>
                        <a:pt x="594" y="414"/>
                        <a:pt x="594" y="414"/>
                        <a:pt x="594" y="414"/>
                      </a:cubicBezTo>
                      <a:cubicBezTo>
                        <a:pt x="690" y="414"/>
                        <a:pt x="690" y="414"/>
                        <a:pt x="690" y="414"/>
                      </a:cubicBezTo>
                      <a:cubicBezTo>
                        <a:pt x="693" y="414"/>
                        <a:pt x="693" y="414"/>
                        <a:pt x="693" y="414"/>
                      </a:cubicBezTo>
                      <a:cubicBezTo>
                        <a:pt x="693" y="411"/>
                        <a:pt x="693" y="411"/>
                        <a:pt x="693" y="411"/>
                      </a:cubicBezTo>
                      <a:cubicBezTo>
                        <a:pt x="693" y="392"/>
                        <a:pt x="693" y="392"/>
                        <a:pt x="693" y="392"/>
                      </a:cubicBezTo>
                      <a:cubicBezTo>
                        <a:pt x="693" y="388"/>
                        <a:pt x="693" y="388"/>
                        <a:pt x="693" y="388"/>
                      </a:cubicBezTo>
                      <a:cubicBezTo>
                        <a:pt x="690" y="388"/>
                        <a:pt x="690" y="388"/>
                        <a:pt x="690" y="388"/>
                      </a:cubicBezTo>
                      <a:cubicBezTo>
                        <a:pt x="594" y="388"/>
                        <a:pt x="594" y="388"/>
                        <a:pt x="594" y="388"/>
                      </a:cubicBezTo>
                      <a:cubicBezTo>
                        <a:pt x="594" y="333"/>
                        <a:pt x="594" y="333"/>
                        <a:pt x="594" y="333"/>
                      </a:cubicBezTo>
                      <a:cubicBezTo>
                        <a:pt x="702" y="333"/>
                        <a:pt x="702" y="333"/>
                        <a:pt x="702" y="333"/>
                      </a:cubicBezTo>
                      <a:cubicBezTo>
                        <a:pt x="705" y="333"/>
                        <a:pt x="705" y="333"/>
                        <a:pt x="705" y="333"/>
                      </a:cubicBezTo>
                      <a:cubicBezTo>
                        <a:pt x="705" y="330"/>
                        <a:pt x="705" y="330"/>
                        <a:pt x="705" y="330"/>
                      </a:cubicBezTo>
                      <a:cubicBezTo>
                        <a:pt x="705" y="311"/>
                        <a:pt x="705" y="311"/>
                        <a:pt x="705" y="311"/>
                      </a:cubicBezTo>
                      <a:cubicBezTo>
                        <a:pt x="705" y="308"/>
                        <a:pt x="705" y="308"/>
                        <a:pt x="705" y="308"/>
                      </a:cubicBezTo>
                      <a:cubicBezTo>
                        <a:pt x="702" y="308"/>
                        <a:pt x="702" y="308"/>
                        <a:pt x="702" y="308"/>
                      </a:cubicBezTo>
                      <a:cubicBezTo>
                        <a:pt x="570" y="308"/>
                        <a:pt x="570" y="308"/>
                        <a:pt x="570" y="308"/>
                      </a:cubicBezTo>
                      <a:cubicBezTo>
                        <a:pt x="566" y="308"/>
                        <a:pt x="566" y="308"/>
                        <a:pt x="566" y="308"/>
                      </a:cubicBezTo>
                      <a:cubicBezTo>
                        <a:pt x="566" y="311"/>
                        <a:pt x="566" y="311"/>
                        <a:pt x="566" y="311"/>
                      </a:cubicBezTo>
                      <a:cubicBezTo>
                        <a:pt x="566" y="493"/>
                        <a:pt x="566" y="493"/>
                        <a:pt x="566" y="493"/>
                      </a:cubicBezTo>
                      <a:cubicBezTo>
                        <a:pt x="566" y="497"/>
                        <a:pt x="566" y="497"/>
                        <a:pt x="566" y="497"/>
                      </a:cubicBezTo>
                      <a:cubicBezTo>
                        <a:pt x="570" y="497"/>
                        <a:pt x="570" y="497"/>
                        <a:pt x="570" y="497"/>
                      </a:cubicBezTo>
                      <a:cubicBezTo>
                        <a:pt x="703" y="497"/>
                        <a:pt x="703" y="497"/>
                        <a:pt x="703" y="497"/>
                      </a:cubicBezTo>
                      <a:cubicBezTo>
                        <a:pt x="706" y="497"/>
                        <a:pt x="706" y="497"/>
                        <a:pt x="706" y="497"/>
                      </a:cubicBezTo>
                      <a:cubicBezTo>
                        <a:pt x="706" y="493"/>
                        <a:pt x="706" y="493"/>
                        <a:pt x="706" y="493"/>
                      </a:cubicBezTo>
                      <a:cubicBezTo>
                        <a:pt x="706" y="475"/>
                        <a:pt x="706" y="475"/>
                        <a:pt x="706" y="475"/>
                      </a:cubicBezTo>
                      <a:cubicBezTo>
                        <a:pt x="706" y="471"/>
                        <a:pt x="706" y="471"/>
                        <a:pt x="706" y="471"/>
                      </a:cubicBezTo>
                      <a:cubicBezTo>
                        <a:pt x="703" y="471"/>
                        <a:pt x="703" y="471"/>
                        <a:pt x="703" y="471"/>
                      </a:cubicBezTo>
                      <a:lnTo>
                        <a:pt x="594" y="471"/>
                      </a:lnTo>
                      <a:close/>
                      <a:moveTo>
                        <a:pt x="934" y="308"/>
                      </a:moveTo>
                      <a:cubicBezTo>
                        <a:pt x="930" y="308"/>
                        <a:pt x="930" y="308"/>
                        <a:pt x="930" y="308"/>
                      </a:cubicBezTo>
                      <a:cubicBezTo>
                        <a:pt x="930" y="311"/>
                        <a:pt x="930" y="311"/>
                        <a:pt x="930" y="311"/>
                      </a:cubicBezTo>
                      <a:cubicBezTo>
                        <a:pt x="930" y="493"/>
                        <a:pt x="930" y="493"/>
                        <a:pt x="930" y="493"/>
                      </a:cubicBezTo>
                      <a:cubicBezTo>
                        <a:pt x="930" y="497"/>
                        <a:pt x="930" y="497"/>
                        <a:pt x="930" y="497"/>
                      </a:cubicBezTo>
                      <a:cubicBezTo>
                        <a:pt x="934" y="497"/>
                        <a:pt x="934" y="497"/>
                        <a:pt x="934" y="497"/>
                      </a:cubicBezTo>
                      <a:cubicBezTo>
                        <a:pt x="954" y="497"/>
                        <a:pt x="954" y="497"/>
                        <a:pt x="954" y="497"/>
                      </a:cubicBezTo>
                      <a:cubicBezTo>
                        <a:pt x="958" y="497"/>
                        <a:pt x="958" y="497"/>
                        <a:pt x="958" y="497"/>
                      </a:cubicBezTo>
                      <a:cubicBezTo>
                        <a:pt x="958" y="493"/>
                        <a:pt x="958" y="493"/>
                        <a:pt x="958" y="493"/>
                      </a:cubicBezTo>
                      <a:cubicBezTo>
                        <a:pt x="958" y="311"/>
                        <a:pt x="958" y="311"/>
                        <a:pt x="958" y="311"/>
                      </a:cubicBezTo>
                      <a:cubicBezTo>
                        <a:pt x="958" y="308"/>
                        <a:pt x="958" y="308"/>
                        <a:pt x="958" y="308"/>
                      </a:cubicBezTo>
                      <a:cubicBezTo>
                        <a:pt x="954" y="308"/>
                        <a:pt x="954" y="308"/>
                        <a:pt x="954" y="308"/>
                      </a:cubicBezTo>
                      <a:lnTo>
                        <a:pt x="934" y="308"/>
                      </a:lnTo>
                      <a:close/>
                      <a:moveTo>
                        <a:pt x="708" y="83"/>
                      </a:moveTo>
                      <a:cubicBezTo>
                        <a:pt x="708" y="82"/>
                        <a:pt x="708" y="82"/>
                        <a:pt x="708" y="82"/>
                      </a:cubicBezTo>
                      <a:cubicBezTo>
                        <a:pt x="708" y="33"/>
                        <a:pt x="670" y="1"/>
                        <a:pt x="613" y="1"/>
                      </a:cubicBezTo>
                      <a:cubicBezTo>
                        <a:pt x="521" y="1"/>
                        <a:pt x="521" y="1"/>
                        <a:pt x="521" y="1"/>
                      </a:cubicBezTo>
                      <a:cubicBezTo>
                        <a:pt x="518" y="1"/>
                        <a:pt x="518" y="1"/>
                        <a:pt x="518" y="1"/>
                      </a:cubicBezTo>
                      <a:cubicBezTo>
                        <a:pt x="518" y="5"/>
                        <a:pt x="518" y="5"/>
                        <a:pt x="518" y="5"/>
                      </a:cubicBezTo>
                      <a:cubicBezTo>
                        <a:pt x="518" y="249"/>
                        <a:pt x="518" y="249"/>
                        <a:pt x="518" y="249"/>
                      </a:cubicBezTo>
                      <a:cubicBezTo>
                        <a:pt x="518" y="253"/>
                        <a:pt x="518" y="253"/>
                        <a:pt x="518" y="253"/>
                      </a:cubicBezTo>
                      <a:cubicBezTo>
                        <a:pt x="521" y="253"/>
                        <a:pt x="521" y="253"/>
                        <a:pt x="521" y="253"/>
                      </a:cubicBezTo>
                      <a:cubicBezTo>
                        <a:pt x="549" y="253"/>
                        <a:pt x="549" y="253"/>
                        <a:pt x="549" y="253"/>
                      </a:cubicBezTo>
                      <a:cubicBezTo>
                        <a:pt x="552" y="253"/>
                        <a:pt x="552" y="253"/>
                        <a:pt x="552" y="253"/>
                      </a:cubicBezTo>
                      <a:cubicBezTo>
                        <a:pt x="552" y="249"/>
                        <a:pt x="552" y="249"/>
                        <a:pt x="552" y="249"/>
                      </a:cubicBezTo>
                      <a:cubicBezTo>
                        <a:pt x="552" y="167"/>
                        <a:pt x="552" y="167"/>
                        <a:pt x="552" y="167"/>
                      </a:cubicBezTo>
                      <a:cubicBezTo>
                        <a:pt x="608" y="167"/>
                        <a:pt x="608" y="167"/>
                        <a:pt x="608" y="167"/>
                      </a:cubicBezTo>
                      <a:cubicBezTo>
                        <a:pt x="658" y="167"/>
                        <a:pt x="708" y="141"/>
                        <a:pt x="708" y="83"/>
                      </a:cubicBezTo>
                      <a:close/>
                      <a:moveTo>
                        <a:pt x="552" y="34"/>
                      </a:moveTo>
                      <a:cubicBezTo>
                        <a:pt x="611" y="34"/>
                        <a:pt x="611" y="34"/>
                        <a:pt x="611" y="34"/>
                      </a:cubicBezTo>
                      <a:cubicBezTo>
                        <a:pt x="650" y="34"/>
                        <a:pt x="673" y="52"/>
                        <a:pt x="673" y="83"/>
                      </a:cubicBezTo>
                      <a:cubicBezTo>
                        <a:pt x="673" y="84"/>
                        <a:pt x="673" y="84"/>
                        <a:pt x="673" y="84"/>
                      </a:cubicBezTo>
                      <a:cubicBezTo>
                        <a:pt x="673" y="115"/>
                        <a:pt x="648" y="134"/>
                        <a:pt x="609" y="134"/>
                      </a:cubicBezTo>
                      <a:cubicBezTo>
                        <a:pt x="552" y="134"/>
                        <a:pt x="552" y="134"/>
                        <a:pt x="552" y="134"/>
                      </a:cubicBezTo>
                      <a:lnTo>
                        <a:pt x="552" y="34"/>
                      </a:lnTo>
                      <a:close/>
                      <a:moveTo>
                        <a:pt x="391" y="308"/>
                      </a:moveTo>
                      <a:cubicBezTo>
                        <a:pt x="388" y="308"/>
                        <a:pt x="388" y="308"/>
                        <a:pt x="388" y="308"/>
                      </a:cubicBezTo>
                      <a:cubicBezTo>
                        <a:pt x="388" y="311"/>
                        <a:pt x="388" y="311"/>
                        <a:pt x="388" y="311"/>
                      </a:cubicBezTo>
                      <a:cubicBezTo>
                        <a:pt x="388" y="330"/>
                        <a:pt x="388" y="330"/>
                        <a:pt x="388" y="330"/>
                      </a:cubicBezTo>
                      <a:cubicBezTo>
                        <a:pt x="388" y="334"/>
                        <a:pt x="388" y="334"/>
                        <a:pt x="388" y="334"/>
                      </a:cubicBezTo>
                      <a:cubicBezTo>
                        <a:pt x="391" y="334"/>
                        <a:pt x="391" y="334"/>
                        <a:pt x="391" y="334"/>
                      </a:cubicBezTo>
                      <a:cubicBezTo>
                        <a:pt x="449" y="334"/>
                        <a:pt x="449" y="334"/>
                        <a:pt x="449" y="334"/>
                      </a:cubicBezTo>
                      <a:cubicBezTo>
                        <a:pt x="449" y="493"/>
                        <a:pt x="449" y="493"/>
                        <a:pt x="449" y="493"/>
                      </a:cubicBezTo>
                      <a:cubicBezTo>
                        <a:pt x="449" y="497"/>
                        <a:pt x="449" y="497"/>
                        <a:pt x="449" y="497"/>
                      </a:cubicBezTo>
                      <a:cubicBezTo>
                        <a:pt x="453" y="497"/>
                        <a:pt x="453" y="497"/>
                        <a:pt x="453" y="497"/>
                      </a:cubicBezTo>
                      <a:cubicBezTo>
                        <a:pt x="473" y="497"/>
                        <a:pt x="473" y="497"/>
                        <a:pt x="473" y="497"/>
                      </a:cubicBezTo>
                      <a:cubicBezTo>
                        <a:pt x="477" y="497"/>
                        <a:pt x="477" y="497"/>
                        <a:pt x="477" y="497"/>
                      </a:cubicBezTo>
                      <a:cubicBezTo>
                        <a:pt x="477" y="493"/>
                        <a:pt x="477" y="493"/>
                        <a:pt x="477" y="493"/>
                      </a:cubicBezTo>
                      <a:cubicBezTo>
                        <a:pt x="477" y="334"/>
                        <a:pt x="477" y="334"/>
                        <a:pt x="477" y="334"/>
                      </a:cubicBezTo>
                      <a:cubicBezTo>
                        <a:pt x="535" y="334"/>
                        <a:pt x="535" y="334"/>
                        <a:pt x="535" y="334"/>
                      </a:cubicBezTo>
                      <a:cubicBezTo>
                        <a:pt x="538" y="334"/>
                        <a:pt x="538" y="334"/>
                        <a:pt x="538" y="334"/>
                      </a:cubicBezTo>
                      <a:cubicBezTo>
                        <a:pt x="538" y="330"/>
                        <a:pt x="538" y="330"/>
                        <a:pt x="538" y="330"/>
                      </a:cubicBezTo>
                      <a:cubicBezTo>
                        <a:pt x="538" y="311"/>
                        <a:pt x="538" y="311"/>
                        <a:pt x="538" y="311"/>
                      </a:cubicBezTo>
                      <a:cubicBezTo>
                        <a:pt x="538" y="308"/>
                        <a:pt x="538" y="308"/>
                        <a:pt x="538" y="308"/>
                      </a:cubicBezTo>
                      <a:cubicBezTo>
                        <a:pt x="535" y="308"/>
                        <a:pt x="535" y="308"/>
                        <a:pt x="535" y="308"/>
                      </a:cubicBezTo>
                      <a:lnTo>
                        <a:pt x="391" y="308"/>
                      </a:lnTo>
                      <a:close/>
                      <a:moveTo>
                        <a:pt x="1094" y="308"/>
                      </a:moveTo>
                      <a:cubicBezTo>
                        <a:pt x="1094" y="306"/>
                        <a:pt x="1094" y="306"/>
                        <a:pt x="1094" y="306"/>
                      </a:cubicBezTo>
                      <a:cubicBezTo>
                        <a:pt x="1091" y="306"/>
                        <a:pt x="1091" y="306"/>
                        <a:pt x="1091" y="306"/>
                      </a:cubicBezTo>
                      <a:cubicBezTo>
                        <a:pt x="1072" y="306"/>
                        <a:pt x="1072" y="306"/>
                        <a:pt x="1072" y="306"/>
                      </a:cubicBezTo>
                      <a:cubicBezTo>
                        <a:pt x="1070" y="306"/>
                        <a:pt x="1070" y="306"/>
                        <a:pt x="1070" y="306"/>
                      </a:cubicBezTo>
                      <a:cubicBezTo>
                        <a:pt x="1069" y="308"/>
                        <a:pt x="1069" y="308"/>
                        <a:pt x="1069" y="308"/>
                      </a:cubicBezTo>
                      <a:cubicBezTo>
                        <a:pt x="986" y="492"/>
                        <a:pt x="986" y="492"/>
                        <a:pt x="986" y="492"/>
                      </a:cubicBezTo>
                      <a:cubicBezTo>
                        <a:pt x="983" y="497"/>
                        <a:pt x="983" y="497"/>
                        <a:pt x="983" y="497"/>
                      </a:cubicBezTo>
                      <a:cubicBezTo>
                        <a:pt x="989" y="497"/>
                        <a:pt x="989" y="497"/>
                        <a:pt x="989" y="497"/>
                      </a:cubicBezTo>
                      <a:cubicBezTo>
                        <a:pt x="1010" y="497"/>
                        <a:pt x="1010" y="497"/>
                        <a:pt x="1010" y="497"/>
                      </a:cubicBezTo>
                      <a:cubicBezTo>
                        <a:pt x="1012" y="497"/>
                        <a:pt x="1012" y="497"/>
                        <a:pt x="1012" y="497"/>
                      </a:cubicBezTo>
                      <a:cubicBezTo>
                        <a:pt x="1013" y="495"/>
                        <a:pt x="1013" y="495"/>
                        <a:pt x="1013" y="495"/>
                      </a:cubicBezTo>
                      <a:cubicBezTo>
                        <a:pt x="1034" y="449"/>
                        <a:pt x="1034" y="449"/>
                        <a:pt x="1034" y="449"/>
                      </a:cubicBezTo>
                      <a:cubicBezTo>
                        <a:pt x="1129" y="449"/>
                        <a:pt x="1129" y="449"/>
                        <a:pt x="1129" y="449"/>
                      </a:cubicBezTo>
                      <a:cubicBezTo>
                        <a:pt x="1149" y="495"/>
                        <a:pt x="1149" y="495"/>
                        <a:pt x="1149" y="495"/>
                      </a:cubicBezTo>
                      <a:cubicBezTo>
                        <a:pt x="1150" y="497"/>
                        <a:pt x="1150" y="497"/>
                        <a:pt x="1150" y="497"/>
                      </a:cubicBezTo>
                      <a:cubicBezTo>
                        <a:pt x="1152" y="497"/>
                        <a:pt x="1152" y="497"/>
                        <a:pt x="1152" y="497"/>
                      </a:cubicBezTo>
                      <a:cubicBezTo>
                        <a:pt x="1174" y="497"/>
                        <a:pt x="1174" y="497"/>
                        <a:pt x="1174" y="497"/>
                      </a:cubicBezTo>
                      <a:cubicBezTo>
                        <a:pt x="1180" y="497"/>
                        <a:pt x="1180" y="497"/>
                        <a:pt x="1180" y="497"/>
                      </a:cubicBezTo>
                      <a:cubicBezTo>
                        <a:pt x="1178" y="492"/>
                        <a:pt x="1178" y="492"/>
                        <a:pt x="1178" y="492"/>
                      </a:cubicBezTo>
                      <a:lnTo>
                        <a:pt x="1094" y="308"/>
                      </a:lnTo>
                      <a:close/>
                      <a:moveTo>
                        <a:pt x="1045" y="423"/>
                      </a:moveTo>
                      <a:cubicBezTo>
                        <a:pt x="1081" y="342"/>
                        <a:pt x="1081" y="342"/>
                        <a:pt x="1081" y="342"/>
                      </a:cubicBezTo>
                      <a:cubicBezTo>
                        <a:pt x="1117" y="423"/>
                        <a:pt x="1117" y="423"/>
                        <a:pt x="1117" y="423"/>
                      </a:cubicBezTo>
                      <a:lnTo>
                        <a:pt x="1045" y="4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/>
                </a:p>
              </p:txBody>
            </p:sp>
            <p:sp>
              <p:nvSpPr>
                <p:cNvPr id="38" name="Freeform 19"/>
                <p:cNvSpPr>
                  <a:spLocks noEditPoints="1"/>
                </p:cNvSpPr>
                <p:nvPr/>
              </p:nvSpPr>
              <p:spPr bwMode="gray">
                <a:xfrm>
                  <a:off x="8018855" y="3688418"/>
                  <a:ext cx="158842" cy="159605"/>
                </a:xfrm>
                <a:custGeom>
                  <a:avLst/>
                  <a:gdLst>
                    <a:gd name="T0" fmla="*/ 0 w 88"/>
                    <a:gd name="T1" fmla="*/ 44 h 88"/>
                    <a:gd name="T2" fmla="*/ 0 w 88"/>
                    <a:gd name="T3" fmla="*/ 44 h 88"/>
                    <a:gd name="T4" fmla="*/ 44 w 88"/>
                    <a:gd name="T5" fmla="*/ 0 h 88"/>
                    <a:gd name="T6" fmla="*/ 88 w 88"/>
                    <a:gd name="T7" fmla="*/ 44 h 88"/>
                    <a:gd name="T8" fmla="*/ 88 w 88"/>
                    <a:gd name="T9" fmla="*/ 44 h 88"/>
                    <a:gd name="T10" fmla="*/ 44 w 88"/>
                    <a:gd name="T11" fmla="*/ 88 h 88"/>
                    <a:gd name="T12" fmla="*/ 0 w 88"/>
                    <a:gd name="T13" fmla="*/ 44 h 88"/>
                    <a:gd name="T14" fmla="*/ 84 w 88"/>
                    <a:gd name="T15" fmla="*/ 44 h 88"/>
                    <a:gd name="T16" fmla="*/ 84 w 88"/>
                    <a:gd name="T17" fmla="*/ 44 h 88"/>
                    <a:gd name="T18" fmla="*/ 44 w 88"/>
                    <a:gd name="T19" fmla="*/ 4 h 88"/>
                    <a:gd name="T20" fmla="*/ 4 w 88"/>
                    <a:gd name="T21" fmla="*/ 44 h 88"/>
                    <a:gd name="T22" fmla="*/ 4 w 88"/>
                    <a:gd name="T23" fmla="*/ 44 h 88"/>
                    <a:gd name="T24" fmla="*/ 44 w 88"/>
                    <a:gd name="T25" fmla="*/ 84 h 88"/>
                    <a:gd name="T26" fmla="*/ 84 w 88"/>
                    <a:gd name="T27" fmla="*/ 44 h 88"/>
                    <a:gd name="T28" fmla="*/ 27 w 88"/>
                    <a:gd name="T29" fmla="*/ 20 h 88"/>
                    <a:gd name="T30" fmla="*/ 47 w 88"/>
                    <a:gd name="T31" fmla="*/ 20 h 88"/>
                    <a:gd name="T32" fmla="*/ 60 w 88"/>
                    <a:gd name="T33" fmla="*/ 25 h 88"/>
                    <a:gd name="T34" fmla="*/ 64 w 88"/>
                    <a:gd name="T35" fmla="*/ 34 h 88"/>
                    <a:gd name="T36" fmla="*/ 64 w 88"/>
                    <a:gd name="T37" fmla="*/ 34 h 88"/>
                    <a:gd name="T38" fmla="*/ 52 w 88"/>
                    <a:gd name="T39" fmla="*/ 47 h 88"/>
                    <a:gd name="T40" fmla="*/ 66 w 88"/>
                    <a:gd name="T41" fmla="*/ 65 h 88"/>
                    <a:gd name="T42" fmla="*/ 58 w 88"/>
                    <a:gd name="T43" fmla="*/ 65 h 88"/>
                    <a:gd name="T44" fmla="*/ 45 w 88"/>
                    <a:gd name="T45" fmla="*/ 48 h 88"/>
                    <a:gd name="T46" fmla="*/ 45 w 88"/>
                    <a:gd name="T47" fmla="*/ 48 h 88"/>
                    <a:gd name="T48" fmla="*/ 33 w 88"/>
                    <a:gd name="T49" fmla="*/ 48 h 88"/>
                    <a:gd name="T50" fmla="*/ 33 w 88"/>
                    <a:gd name="T51" fmla="*/ 65 h 88"/>
                    <a:gd name="T52" fmla="*/ 27 w 88"/>
                    <a:gd name="T53" fmla="*/ 65 h 88"/>
                    <a:gd name="T54" fmla="*/ 27 w 88"/>
                    <a:gd name="T55" fmla="*/ 20 h 88"/>
                    <a:gd name="T56" fmla="*/ 46 w 88"/>
                    <a:gd name="T57" fmla="*/ 42 h 88"/>
                    <a:gd name="T58" fmla="*/ 57 w 88"/>
                    <a:gd name="T59" fmla="*/ 34 h 88"/>
                    <a:gd name="T60" fmla="*/ 57 w 88"/>
                    <a:gd name="T61" fmla="*/ 34 h 88"/>
                    <a:gd name="T62" fmla="*/ 47 w 88"/>
                    <a:gd name="T63" fmla="*/ 26 h 88"/>
                    <a:gd name="T64" fmla="*/ 33 w 88"/>
                    <a:gd name="T65" fmla="*/ 26 h 88"/>
                    <a:gd name="T66" fmla="*/ 33 w 88"/>
                    <a:gd name="T67" fmla="*/ 42 h 88"/>
                    <a:gd name="T68" fmla="*/ 46 w 88"/>
                    <a:gd name="T6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8" h="88">
                      <a:moveTo>
                        <a:pt x="0" y="44"/>
                      </a:move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0"/>
                        <a:pt x="19" y="0"/>
                        <a:pt x="44" y="0"/>
                      </a:cubicBezTo>
                      <a:cubicBezTo>
                        <a:pt x="69" y="0"/>
                        <a:pt x="88" y="20"/>
                        <a:pt x="88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88" y="68"/>
                        <a:pt x="68" y="88"/>
                        <a:pt x="44" y="88"/>
                      </a:cubicBezTo>
                      <a:cubicBezTo>
                        <a:pt x="19" y="88"/>
                        <a:pt x="0" y="68"/>
                        <a:pt x="0" y="44"/>
                      </a:cubicBezTo>
                      <a:close/>
                      <a:moveTo>
                        <a:pt x="84" y="44"/>
                      </a:moveTo>
                      <a:cubicBezTo>
                        <a:pt x="84" y="44"/>
                        <a:pt x="84" y="44"/>
                        <a:pt x="84" y="44"/>
                      </a:cubicBezTo>
                      <a:cubicBezTo>
                        <a:pt x="84" y="22"/>
                        <a:pt x="67" y="4"/>
                        <a:pt x="44" y="4"/>
                      </a:cubicBezTo>
                      <a:cubicBezTo>
                        <a:pt x="21" y="4"/>
                        <a:pt x="4" y="22"/>
                        <a:pt x="4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66"/>
                        <a:pt x="21" y="84"/>
                        <a:pt x="44" y="84"/>
                      </a:cubicBezTo>
                      <a:cubicBezTo>
                        <a:pt x="67" y="84"/>
                        <a:pt x="84" y="66"/>
                        <a:pt x="84" y="44"/>
                      </a:cubicBezTo>
                      <a:close/>
                      <a:moveTo>
                        <a:pt x="27" y="20"/>
                      </a:move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52" y="20"/>
                        <a:pt x="57" y="22"/>
                        <a:pt x="60" y="25"/>
                      </a:cubicBezTo>
                      <a:cubicBezTo>
                        <a:pt x="62" y="27"/>
                        <a:pt x="64" y="30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41"/>
                        <a:pt x="59" y="46"/>
                        <a:pt x="52" y="47"/>
                      </a:cubicBezTo>
                      <a:cubicBezTo>
                        <a:pt x="66" y="65"/>
                        <a:pt x="66" y="65"/>
                        <a:pt x="66" y="65"/>
                      </a:cubicBezTo>
                      <a:cubicBezTo>
                        <a:pt x="58" y="65"/>
                        <a:pt x="58" y="65"/>
                        <a:pt x="58" y="65"/>
                      </a:cubicBezTo>
                      <a:cubicBezTo>
                        <a:pt x="45" y="48"/>
                        <a:pt x="45" y="48"/>
                        <a:pt x="45" y="48"/>
                      </a:cubicBezTo>
                      <a:cubicBezTo>
                        <a:pt x="45" y="48"/>
                        <a:pt x="45" y="48"/>
                        <a:pt x="45" y="48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lnTo>
                        <a:pt x="27" y="20"/>
                      </a:lnTo>
                      <a:close/>
                      <a:moveTo>
                        <a:pt x="46" y="42"/>
                      </a:moveTo>
                      <a:cubicBezTo>
                        <a:pt x="52" y="42"/>
                        <a:pt x="57" y="39"/>
                        <a:pt x="57" y="34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7" y="29"/>
                        <a:pt x="53" y="26"/>
                        <a:pt x="47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lnTo>
                        <a:pt x="4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7168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 userDrawn="1"/>
        </p:nvGrpSpPr>
        <p:grpSpPr>
          <a:xfrm>
            <a:off x="-1" y="459543"/>
            <a:ext cx="9785043" cy="5369198"/>
            <a:chOff x="-1" y="459543"/>
            <a:chExt cx="9785043" cy="5369198"/>
          </a:xfrm>
        </p:grpSpPr>
        <p:grpSp>
          <p:nvGrpSpPr>
            <p:cNvPr id="38" name="Group 37"/>
            <p:cNvGrpSpPr/>
            <p:nvPr userDrawn="1"/>
          </p:nvGrpSpPr>
          <p:grpSpPr>
            <a:xfrm>
              <a:off x="-1" y="1146174"/>
              <a:ext cx="9785043" cy="4682567"/>
              <a:chOff x="-1" y="1146174"/>
              <a:chExt cx="9785043" cy="4682567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9611429" y="5655128"/>
                <a:ext cx="173613" cy="173613"/>
              </a:xfrm>
              <a:prstGeom prst="roundRect">
                <a:avLst>
                  <a:gd name="adj" fmla="val 10866"/>
                </a:avLst>
              </a:prstGeom>
              <a:solidFill>
                <a:srgbClr val="E0E1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4" name="Round Same Side Corner Rectangle 43"/>
              <p:cNvSpPr/>
              <p:nvPr/>
            </p:nvSpPr>
            <p:spPr>
              <a:xfrm rot="5400000">
                <a:off x="2544365" y="-1398192"/>
                <a:ext cx="2743200" cy="7831931"/>
              </a:xfrm>
              <a:prstGeom prst="round2SameRect">
                <a:avLst>
                  <a:gd name="adj1" fmla="val 2554"/>
                  <a:gd name="adj2" fmla="val 0"/>
                </a:avLst>
              </a:prstGeom>
              <a:solidFill>
                <a:srgbClr val="4599C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923212" y="3971120"/>
                <a:ext cx="1343070" cy="1343070"/>
              </a:xfrm>
              <a:prstGeom prst="roundRect">
                <a:avLst>
                  <a:gd name="adj" fmla="val 4829"/>
                </a:avLst>
              </a:prstGeom>
              <a:solidFill>
                <a:srgbClr val="7AB8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374572" y="3971120"/>
                <a:ext cx="457200" cy="457200"/>
              </a:xfrm>
              <a:prstGeom prst="roundRect">
                <a:avLst>
                  <a:gd name="adj" fmla="val 13021"/>
                </a:avLst>
              </a:prstGeom>
              <a:solidFill>
                <a:srgbClr val="8B8D8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9371012" y="5410200"/>
                <a:ext cx="349540" cy="349540"/>
              </a:xfrm>
              <a:prstGeom prst="roundRect">
                <a:avLst>
                  <a:gd name="adj" fmla="val 9388"/>
                </a:avLst>
              </a:prstGeom>
              <a:solidFill>
                <a:srgbClr val="FF79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9" name="Rounded Rectangle 9"/>
              <p:cNvSpPr/>
              <p:nvPr/>
            </p:nvSpPr>
            <p:spPr>
              <a:xfrm>
                <a:off x="9611517" y="5655128"/>
                <a:ext cx="109123" cy="104612"/>
              </a:xfrm>
              <a:custGeom>
                <a:avLst/>
                <a:gdLst/>
                <a:ahLst/>
                <a:cxnLst/>
                <a:rect l="l" t="t" r="r" b="b"/>
                <a:pathLst>
                  <a:path w="109123" h="104612">
                    <a:moveTo>
                      <a:pt x="18865" y="0"/>
                    </a:moveTo>
                    <a:lnTo>
                      <a:pt x="109123" y="0"/>
                    </a:lnTo>
                    <a:lnTo>
                      <a:pt x="109123" y="71797"/>
                    </a:lnTo>
                    <a:cubicBezTo>
                      <a:pt x="109123" y="89920"/>
                      <a:pt x="94431" y="104612"/>
                      <a:pt x="76308" y="104612"/>
                    </a:cubicBezTo>
                    <a:lnTo>
                      <a:pt x="0" y="104612"/>
                    </a:lnTo>
                    <a:lnTo>
                      <a:pt x="0" y="18865"/>
                    </a:lnTo>
                    <a:cubicBezTo>
                      <a:pt x="0" y="8446"/>
                      <a:pt x="8446" y="0"/>
                      <a:pt x="18865" y="0"/>
                    </a:cubicBezTo>
                    <a:close/>
                  </a:path>
                </a:pathLst>
              </a:custGeom>
              <a:solidFill>
                <a:srgbClr val="E06B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75599" y="459543"/>
              <a:ext cx="1596108" cy="402601"/>
              <a:chOff x="-12977813" y="-16503650"/>
              <a:chExt cx="35099626" cy="8853487"/>
            </a:xfrm>
          </p:grpSpPr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-12977813" y="-16503650"/>
                <a:ext cx="8875713" cy="8809037"/>
              </a:xfrm>
              <a:custGeom>
                <a:avLst/>
                <a:gdLst>
                  <a:gd name="T0" fmla="*/ 1531 w 2367"/>
                  <a:gd name="T1" fmla="*/ 328 h 2349"/>
                  <a:gd name="T2" fmla="*/ 486 w 2367"/>
                  <a:gd name="T3" fmla="*/ 327 h 2349"/>
                  <a:gd name="T4" fmla="*/ 324 w 2367"/>
                  <a:gd name="T5" fmla="*/ 491 h 2349"/>
                  <a:gd name="T6" fmla="*/ 1531 w 2367"/>
                  <a:gd name="T7" fmla="*/ 492 h 2349"/>
                  <a:gd name="T8" fmla="*/ 1865 w 2367"/>
                  <a:gd name="T9" fmla="*/ 818 h 2349"/>
                  <a:gd name="T10" fmla="*/ 1865 w 2367"/>
                  <a:gd name="T11" fmla="*/ 2349 h 2349"/>
                  <a:gd name="T12" fmla="*/ 2032 w 2367"/>
                  <a:gd name="T13" fmla="*/ 2349 h 2349"/>
                  <a:gd name="T14" fmla="*/ 2033 w 2367"/>
                  <a:gd name="T15" fmla="*/ 818 h 2349"/>
                  <a:gd name="T16" fmla="*/ 1531 w 2367"/>
                  <a:gd name="T17" fmla="*/ 328 h 2349"/>
                  <a:gd name="T18" fmla="*/ 2367 w 2367"/>
                  <a:gd name="T19" fmla="*/ 2349 h 2349"/>
                  <a:gd name="T20" fmla="*/ 2367 w 2367"/>
                  <a:gd name="T21" fmla="*/ 818 h 2349"/>
                  <a:gd name="T22" fmla="*/ 1531 w 2367"/>
                  <a:gd name="T23" fmla="*/ 0 h 2349"/>
                  <a:gd name="T24" fmla="*/ 809 w 2367"/>
                  <a:gd name="T25" fmla="*/ 0 h 2349"/>
                  <a:gd name="T26" fmla="*/ 647 w 2367"/>
                  <a:gd name="T27" fmla="*/ 164 h 2349"/>
                  <a:gd name="T28" fmla="*/ 1531 w 2367"/>
                  <a:gd name="T29" fmla="*/ 164 h 2349"/>
                  <a:gd name="T30" fmla="*/ 2200 w 2367"/>
                  <a:gd name="T31" fmla="*/ 818 h 2349"/>
                  <a:gd name="T32" fmla="*/ 2200 w 2367"/>
                  <a:gd name="T33" fmla="*/ 2349 h 2349"/>
                  <a:gd name="T34" fmla="*/ 2367 w 2367"/>
                  <a:gd name="T35" fmla="*/ 2349 h 2349"/>
                  <a:gd name="T36" fmla="*/ 1531 w 2367"/>
                  <a:gd name="T37" fmla="*/ 655 h 2349"/>
                  <a:gd name="T38" fmla="*/ 163 w 2367"/>
                  <a:gd name="T39" fmla="*/ 655 h 2349"/>
                  <a:gd name="T40" fmla="*/ 0 w 2367"/>
                  <a:gd name="T41" fmla="*/ 818 h 2349"/>
                  <a:gd name="T42" fmla="*/ 3 w 2367"/>
                  <a:gd name="T43" fmla="*/ 818 h 2349"/>
                  <a:gd name="T44" fmla="*/ 0 w 2367"/>
                  <a:gd name="T45" fmla="*/ 818 h 2349"/>
                  <a:gd name="T46" fmla="*/ 0 w 2367"/>
                  <a:gd name="T47" fmla="*/ 1531 h 2349"/>
                  <a:gd name="T48" fmla="*/ 729 w 2367"/>
                  <a:gd name="T49" fmla="*/ 2343 h 2349"/>
                  <a:gd name="T50" fmla="*/ 884 w 2367"/>
                  <a:gd name="T51" fmla="*/ 2186 h 2349"/>
                  <a:gd name="T52" fmla="*/ 837 w 2367"/>
                  <a:gd name="T53" fmla="*/ 2186 h 2349"/>
                  <a:gd name="T54" fmla="*/ 168 w 2367"/>
                  <a:gd name="T55" fmla="*/ 1531 h 2349"/>
                  <a:gd name="T56" fmla="*/ 168 w 2367"/>
                  <a:gd name="T57" fmla="*/ 818 h 2349"/>
                  <a:gd name="T58" fmla="*/ 335 w 2367"/>
                  <a:gd name="T59" fmla="*/ 818 h 2349"/>
                  <a:gd name="T60" fmla="*/ 335 w 2367"/>
                  <a:gd name="T61" fmla="*/ 1531 h 2349"/>
                  <a:gd name="T62" fmla="*/ 837 w 2367"/>
                  <a:gd name="T63" fmla="*/ 2021 h 2349"/>
                  <a:gd name="T64" fmla="*/ 1047 w 2367"/>
                  <a:gd name="T65" fmla="*/ 2021 h 2349"/>
                  <a:gd name="T66" fmla="*/ 1208 w 2367"/>
                  <a:gd name="T67" fmla="*/ 1858 h 2349"/>
                  <a:gd name="T68" fmla="*/ 837 w 2367"/>
                  <a:gd name="T69" fmla="*/ 1858 h 2349"/>
                  <a:gd name="T70" fmla="*/ 503 w 2367"/>
                  <a:gd name="T71" fmla="*/ 1531 h 2349"/>
                  <a:gd name="T72" fmla="*/ 503 w 2367"/>
                  <a:gd name="T73" fmla="*/ 818 h 2349"/>
                  <a:gd name="T74" fmla="*/ 669 w 2367"/>
                  <a:gd name="T75" fmla="*/ 818 h 2349"/>
                  <a:gd name="T76" fmla="*/ 669 w 2367"/>
                  <a:gd name="T77" fmla="*/ 1531 h 2349"/>
                  <a:gd name="T78" fmla="*/ 837 w 2367"/>
                  <a:gd name="T79" fmla="*/ 1694 h 2349"/>
                  <a:gd name="T80" fmla="*/ 1370 w 2367"/>
                  <a:gd name="T81" fmla="*/ 1694 h 2349"/>
                  <a:gd name="T82" fmla="*/ 1531 w 2367"/>
                  <a:gd name="T83" fmla="*/ 1532 h 2349"/>
                  <a:gd name="T84" fmla="*/ 837 w 2367"/>
                  <a:gd name="T85" fmla="*/ 1531 h 2349"/>
                  <a:gd name="T86" fmla="*/ 837 w 2367"/>
                  <a:gd name="T87" fmla="*/ 818 h 2349"/>
                  <a:gd name="T88" fmla="*/ 1531 w 2367"/>
                  <a:gd name="T89" fmla="*/ 818 h 2349"/>
                  <a:gd name="T90" fmla="*/ 1531 w 2367"/>
                  <a:gd name="T91" fmla="*/ 2349 h 2349"/>
                  <a:gd name="T92" fmla="*/ 1699 w 2367"/>
                  <a:gd name="T93" fmla="*/ 2349 h 2349"/>
                  <a:gd name="T94" fmla="*/ 1699 w 2367"/>
                  <a:gd name="T95" fmla="*/ 818 h 2349"/>
                  <a:gd name="T96" fmla="*/ 1531 w 2367"/>
                  <a:gd name="T97" fmla="*/ 655 h 2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67" h="2349">
                    <a:moveTo>
                      <a:pt x="1531" y="328"/>
                    </a:moveTo>
                    <a:cubicBezTo>
                      <a:pt x="486" y="327"/>
                      <a:pt x="486" y="327"/>
                      <a:pt x="486" y="327"/>
                    </a:cubicBezTo>
                    <a:cubicBezTo>
                      <a:pt x="324" y="491"/>
                      <a:pt x="324" y="491"/>
                      <a:pt x="324" y="491"/>
                    </a:cubicBezTo>
                    <a:cubicBezTo>
                      <a:pt x="1531" y="492"/>
                      <a:pt x="1531" y="492"/>
                      <a:pt x="1531" y="492"/>
                    </a:cubicBezTo>
                    <a:cubicBezTo>
                      <a:pt x="1716" y="492"/>
                      <a:pt x="1865" y="638"/>
                      <a:pt x="1865" y="818"/>
                    </a:cubicBezTo>
                    <a:cubicBezTo>
                      <a:pt x="1865" y="2349"/>
                      <a:pt x="1865" y="2349"/>
                      <a:pt x="1865" y="2349"/>
                    </a:cubicBezTo>
                    <a:cubicBezTo>
                      <a:pt x="2032" y="2349"/>
                      <a:pt x="2032" y="2349"/>
                      <a:pt x="2032" y="2349"/>
                    </a:cubicBezTo>
                    <a:cubicBezTo>
                      <a:pt x="2033" y="818"/>
                      <a:pt x="2033" y="818"/>
                      <a:pt x="2033" y="818"/>
                    </a:cubicBezTo>
                    <a:cubicBezTo>
                      <a:pt x="2033" y="548"/>
                      <a:pt x="1808" y="328"/>
                      <a:pt x="1531" y="328"/>
                    </a:cubicBezTo>
                    <a:close/>
                    <a:moveTo>
                      <a:pt x="2367" y="2349"/>
                    </a:moveTo>
                    <a:cubicBezTo>
                      <a:pt x="2367" y="818"/>
                      <a:pt x="2367" y="818"/>
                      <a:pt x="2367" y="818"/>
                    </a:cubicBezTo>
                    <a:cubicBezTo>
                      <a:pt x="2367" y="367"/>
                      <a:pt x="1993" y="0"/>
                      <a:pt x="1531" y="0"/>
                    </a:cubicBezTo>
                    <a:cubicBezTo>
                      <a:pt x="809" y="0"/>
                      <a:pt x="809" y="0"/>
                      <a:pt x="809" y="0"/>
                    </a:cubicBezTo>
                    <a:cubicBezTo>
                      <a:pt x="647" y="164"/>
                      <a:pt x="647" y="164"/>
                      <a:pt x="647" y="164"/>
                    </a:cubicBezTo>
                    <a:cubicBezTo>
                      <a:pt x="1531" y="164"/>
                      <a:pt x="1531" y="164"/>
                      <a:pt x="1531" y="164"/>
                    </a:cubicBezTo>
                    <a:cubicBezTo>
                      <a:pt x="1900" y="164"/>
                      <a:pt x="2200" y="457"/>
                      <a:pt x="2200" y="818"/>
                    </a:cubicBezTo>
                    <a:cubicBezTo>
                      <a:pt x="2200" y="2349"/>
                      <a:pt x="2200" y="2349"/>
                      <a:pt x="2200" y="2349"/>
                    </a:cubicBezTo>
                    <a:lnTo>
                      <a:pt x="2367" y="2349"/>
                    </a:lnTo>
                    <a:close/>
                    <a:moveTo>
                      <a:pt x="1531" y="655"/>
                    </a:moveTo>
                    <a:cubicBezTo>
                      <a:pt x="163" y="655"/>
                      <a:pt x="163" y="655"/>
                      <a:pt x="163" y="655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3" y="818"/>
                      <a:pt x="3" y="818"/>
                      <a:pt x="3" y="818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0" y="1531"/>
                      <a:pt x="0" y="1531"/>
                      <a:pt x="0" y="1531"/>
                    </a:cubicBezTo>
                    <a:cubicBezTo>
                      <a:pt x="0" y="1947"/>
                      <a:pt x="317" y="2291"/>
                      <a:pt x="729" y="2343"/>
                    </a:cubicBezTo>
                    <a:cubicBezTo>
                      <a:pt x="884" y="2186"/>
                      <a:pt x="884" y="2186"/>
                      <a:pt x="884" y="2186"/>
                    </a:cubicBezTo>
                    <a:cubicBezTo>
                      <a:pt x="837" y="2186"/>
                      <a:pt x="837" y="2186"/>
                      <a:pt x="837" y="2186"/>
                    </a:cubicBezTo>
                    <a:cubicBezTo>
                      <a:pt x="467" y="2186"/>
                      <a:pt x="168" y="1892"/>
                      <a:pt x="168" y="1531"/>
                    </a:cubicBezTo>
                    <a:cubicBezTo>
                      <a:pt x="168" y="818"/>
                      <a:pt x="168" y="818"/>
                      <a:pt x="168" y="818"/>
                    </a:cubicBezTo>
                    <a:cubicBezTo>
                      <a:pt x="335" y="818"/>
                      <a:pt x="335" y="818"/>
                      <a:pt x="335" y="818"/>
                    </a:cubicBezTo>
                    <a:cubicBezTo>
                      <a:pt x="335" y="1531"/>
                      <a:pt x="335" y="1531"/>
                      <a:pt x="335" y="1531"/>
                    </a:cubicBezTo>
                    <a:cubicBezTo>
                      <a:pt x="335" y="1802"/>
                      <a:pt x="560" y="2021"/>
                      <a:pt x="837" y="2021"/>
                    </a:cubicBezTo>
                    <a:cubicBezTo>
                      <a:pt x="1047" y="2021"/>
                      <a:pt x="1047" y="2021"/>
                      <a:pt x="1047" y="2021"/>
                    </a:cubicBezTo>
                    <a:cubicBezTo>
                      <a:pt x="1208" y="1858"/>
                      <a:pt x="1208" y="1858"/>
                      <a:pt x="1208" y="1858"/>
                    </a:cubicBezTo>
                    <a:cubicBezTo>
                      <a:pt x="837" y="1858"/>
                      <a:pt x="837" y="1858"/>
                      <a:pt x="837" y="1858"/>
                    </a:cubicBezTo>
                    <a:cubicBezTo>
                      <a:pt x="652" y="1858"/>
                      <a:pt x="503" y="1712"/>
                      <a:pt x="503" y="1531"/>
                    </a:cubicBezTo>
                    <a:cubicBezTo>
                      <a:pt x="503" y="818"/>
                      <a:pt x="503" y="818"/>
                      <a:pt x="503" y="818"/>
                    </a:cubicBezTo>
                    <a:cubicBezTo>
                      <a:pt x="669" y="818"/>
                      <a:pt x="669" y="818"/>
                      <a:pt x="669" y="818"/>
                    </a:cubicBezTo>
                    <a:cubicBezTo>
                      <a:pt x="669" y="1531"/>
                      <a:pt x="669" y="1531"/>
                      <a:pt x="669" y="1531"/>
                    </a:cubicBezTo>
                    <a:cubicBezTo>
                      <a:pt x="670" y="1621"/>
                      <a:pt x="744" y="1694"/>
                      <a:pt x="837" y="1694"/>
                    </a:cubicBezTo>
                    <a:cubicBezTo>
                      <a:pt x="1370" y="1694"/>
                      <a:pt x="1370" y="1694"/>
                      <a:pt x="1370" y="1694"/>
                    </a:cubicBezTo>
                    <a:cubicBezTo>
                      <a:pt x="1531" y="1532"/>
                      <a:pt x="1531" y="1532"/>
                      <a:pt x="1531" y="1532"/>
                    </a:cubicBezTo>
                    <a:cubicBezTo>
                      <a:pt x="837" y="1531"/>
                      <a:pt x="837" y="1531"/>
                      <a:pt x="837" y="1531"/>
                    </a:cubicBezTo>
                    <a:cubicBezTo>
                      <a:pt x="837" y="818"/>
                      <a:pt x="837" y="818"/>
                      <a:pt x="837" y="818"/>
                    </a:cubicBezTo>
                    <a:cubicBezTo>
                      <a:pt x="1531" y="818"/>
                      <a:pt x="1531" y="818"/>
                      <a:pt x="1531" y="818"/>
                    </a:cubicBezTo>
                    <a:cubicBezTo>
                      <a:pt x="1531" y="2349"/>
                      <a:pt x="1531" y="2349"/>
                      <a:pt x="1531" y="2349"/>
                    </a:cubicBezTo>
                    <a:cubicBezTo>
                      <a:pt x="1699" y="2349"/>
                      <a:pt x="1699" y="2349"/>
                      <a:pt x="1699" y="2349"/>
                    </a:cubicBezTo>
                    <a:cubicBezTo>
                      <a:pt x="1699" y="818"/>
                      <a:pt x="1699" y="818"/>
                      <a:pt x="1699" y="818"/>
                    </a:cubicBezTo>
                    <a:cubicBezTo>
                      <a:pt x="1698" y="728"/>
                      <a:pt x="1624" y="655"/>
                      <a:pt x="1531" y="655"/>
                    </a:cubicBez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" name="Freeform 7"/>
              <p:cNvSpPr>
                <a:spLocks noEditPoints="1"/>
              </p:cNvSpPr>
              <p:nvPr/>
            </p:nvSpPr>
            <p:spPr bwMode="auto">
              <a:xfrm>
                <a:off x="-2266950" y="-15278100"/>
                <a:ext cx="22367876" cy="7627937"/>
              </a:xfrm>
              <a:custGeom>
                <a:avLst/>
                <a:gdLst>
                  <a:gd name="T0" fmla="*/ 4813 w 5965"/>
                  <a:gd name="T1" fmla="*/ 463 h 2034"/>
                  <a:gd name="T2" fmla="*/ 4877 w 5965"/>
                  <a:gd name="T3" fmla="*/ 138 h 2034"/>
                  <a:gd name="T4" fmla="*/ 4129 w 5965"/>
                  <a:gd name="T5" fmla="*/ 7 h 2034"/>
                  <a:gd name="T6" fmla="*/ 4884 w 5965"/>
                  <a:gd name="T7" fmla="*/ 1030 h 2034"/>
                  <a:gd name="T8" fmla="*/ 697 w 5965"/>
                  <a:gd name="T9" fmla="*/ 1253 h 2034"/>
                  <a:gd name="T10" fmla="*/ 157 w 5965"/>
                  <a:gd name="T11" fmla="*/ 1253 h 2034"/>
                  <a:gd name="T12" fmla="*/ 72 w 5965"/>
                  <a:gd name="T13" fmla="*/ 2023 h 2034"/>
                  <a:gd name="T14" fmla="*/ 416 w 5965"/>
                  <a:gd name="T15" fmla="*/ 1820 h 2034"/>
                  <a:gd name="T16" fmla="*/ 684 w 5965"/>
                  <a:gd name="T17" fmla="*/ 2009 h 2034"/>
                  <a:gd name="T18" fmla="*/ 796 w 5965"/>
                  <a:gd name="T19" fmla="*/ 1267 h 2034"/>
                  <a:gd name="T20" fmla="*/ 5012 w 5965"/>
                  <a:gd name="T21" fmla="*/ 1253 h 2034"/>
                  <a:gd name="T22" fmla="*/ 4900 w 5965"/>
                  <a:gd name="T23" fmla="*/ 2023 h 2034"/>
                  <a:gd name="T24" fmla="*/ 5305 w 5965"/>
                  <a:gd name="T25" fmla="*/ 1917 h 2034"/>
                  <a:gd name="T26" fmla="*/ 787 w 5965"/>
                  <a:gd name="T27" fmla="*/ 767 h 2034"/>
                  <a:gd name="T28" fmla="*/ 1047 w 5965"/>
                  <a:gd name="T29" fmla="*/ 1010 h 2034"/>
                  <a:gd name="T30" fmla="*/ 462 w 5965"/>
                  <a:gd name="T31" fmla="*/ 9 h 2034"/>
                  <a:gd name="T32" fmla="*/ 527 w 5965"/>
                  <a:gd name="T33" fmla="*/ 180 h 2034"/>
                  <a:gd name="T34" fmla="*/ 1328 w 5965"/>
                  <a:gd name="T35" fmla="*/ 1016 h 2034"/>
                  <a:gd name="T36" fmla="*/ 1201 w 5965"/>
                  <a:gd name="T37" fmla="*/ 7 h 2034"/>
                  <a:gd name="T38" fmla="*/ 1314 w 5965"/>
                  <a:gd name="T39" fmla="*/ 1030 h 2034"/>
                  <a:gd name="T40" fmla="*/ 1328 w 5965"/>
                  <a:gd name="T41" fmla="*/ 548 h 2034"/>
                  <a:gd name="T42" fmla="*/ 3894 w 5965"/>
                  <a:gd name="T43" fmla="*/ 7 h 2034"/>
                  <a:gd name="T44" fmla="*/ 3782 w 5965"/>
                  <a:gd name="T45" fmla="*/ 1030 h 2034"/>
                  <a:gd name="T46" fmla="*/ 5666 w 5965"/>
                  <a:gd name="T47" fmla="*/ 1346 h 2034"/>
                  <a:gd name="T48" fmla="*/ 5937 w 5965"/>
                  <a:gd name="T49" fmla="*/ 1337 h 2034"/>
                  <a:gd name="T50" fmla="*/ 5852 w 5965"/>
                  <a:gd name="T51" fmla="*/ 1818 h 2034"/>
                  <a:gd name="T52" fmla="*/ 5375 w 5965"/>
                  <a:gd name="T53" fmla="*/ 1902 h 2034"/>
                  <a:gd name="T54" fmla="*/ 5417 w 5965"/>
                  <a:gd name="T55" fmla="*/ 1030 h 2034"/>
                  <a:gd name="T56" fmla="*/ 5057 w 5965"/>
                  <a:gd name="T57" fmla="*/ 21 h 2034"/>
                  <a:gd name="T58" fmla="*/ 5417 w 5965"/>
                  <a:gd name="T59" fmla="*/ 139 h 2034"/>
                  <a:gd name="T60" fmla="*/ 1349 w 5965"/>
                  <a:gd name="T61" fmla="*/ 1256 h 2034"/>
                  <a:gd name="T62" fmla="*/ 906 w 5965"/>
                  <a:gd name="T63" fmla="*/ 2003 h 2034"/>
                  <a:gd name="T64" fmla="*/ 1103 w 5965"/>
                  <a:gd name="T65" fmla="*/ 1827 h 2034"/>
                  <a:gd name="T66" fmla="*/ 1696 w 5965"/>
                  <a:gd name="T67" fmla="*/ 2023 h 2034"/>
                  <a:gd name="T68" fmla="*/ 1148 w 5965"/>
                  <a:gd name="T69" fmla="*/ 1723 h 2034"/>
                  <a:gd name="T70" fmla="*/ 3158 w 5965"/>
                  <a:gd name="T71" fmla="*/ 898 h 2034"/>
                  <a:gd name="T72" fmla="*/ 3017 w 5965"/>
                  <a:gd name="T73" fmla="*/ 21 h 2034"/>
                  <a:gd name="T74" fmla="*/ 3438 w 5965"/>
                  <a:gd name="T75" fmla="*/ 1714 h 2034"/>
                  <a:gd name="T76" fmla="*/ 3013 w 5965"/>
                  <a:gd name="T77" fmla="*/ 1253 h 2034"/>
                  <a:gd name="T78" fmla="*/ 3126 w 5965"/>
                  <a:gd name="T79" fmla="*/ 2023 h 2034"/>
                  <a:gd name="T80" fmla="*/ 3538 w 5965"/>
                  <a:gd name="T81" fmla="*/ 2023 h 2034"/>
                  <a:gd name="T82" fmla="*/ 3126 w 5965"/>
                  <a:gd name="T83" fmla="*/ 1359 h 2034"/>
                  <a:gd name="T84" fmla="*/ 2415 w 5965"/>
                  <a:gd name="T85" fmla="*/ 1918 h 2034"/>
                  <a:gd name="T86" fmla="*/ 2819 w 5965"/>
                  <a:gd name="T87" fmla="*/ 1582 h 2034"/>
                  <a:gd name="T88" fmla="*/ 2867 w 5965"/>
                  <a:gd name="T89" fmla="*/ 1343 h 2034"/>
                  <a:gd name="T90" fmla="*/ 2302 w 5965"/>
                  <a:gd name="T91" fmla="*/ 1267 h 2034"/>
                  <a:gd name="T92" fmla="*/ 2872 w 5965"/>
                  <a:gd name="T93" fmla="*/ 2009 h 2034"/>
                  <a:gd name="T94" fmla="*/ 3783 w 5965"/>
                  <a:gd name="T95" fmla="*/ 1253 h 2034"/>
                  <a:gd name="T96" fmla="*/ 3895 w 5965"/>
                  <a:gd name="T97" fmla="*/ 2023 h 2034"/>
                  <a:gd name="T98" fmla="*/ 2877 w 5965"/>
                  <a:gd name="T99" fmla="*/ 340 h 2034"/>
                  <a:gd name="T100" fmla="*/ 2104 w 5965"/>
                  <a:gd name="T101" fmla="*/ 1016 h 2034"/>
                  <a:gd name="T102" fmla="*/ 2245 w 5965"/>
                  <a:gd name="T103" fmla="*/ 679 h 2034"/>
                  <a:gd name="T104" fmla="*/ 2735 w 5965"/>
                  <a:gd name="T105" fmla="*/ 344 h 2034"/>
                  <a:gd name="T106" fmla="*/ 1576 w 5965"/>
                  <a:gd name="T107" fmla="*/ 1267 h 2034"/>
                  <a:gd name="T108" fmla="*/ 1825 w 5965"/>
                  <a:gd name="T109" fmla="*/ 2023 h 2034"/>
                  <a:gd name="T110" fmla="*/ 2174 w 5965"/>
                  <a:gd name="T111" fmla="*/ 1359 h 2034"/>
                  <a:gd name="T112" fmla="*/ 1591 w 5965"/>
                  <a:gd name="T113" fmla="*/ 1253 h 2034"/>
                  <a:gd name="T114" fmla="*/ 4347 w 5965"/>
                  <a:gd name="T115" fmla="*/ 1256 h 2034"/>
                  <a:gd name="T116" fmla="*/ 4121 w 5965"/>
                  <a:gd name="T117" fmla="*/ 2015 h 2034"/>
                  <a:gd name="T118" fmla="*/ 4777 w 5965"/>
                  <a:gd name="T119" fmla="*/ 2023 h 2034"/>
                  <a:gd name="T120" fmla="*/ 4545 w 5965"/>
                  <a:gd name="T121" fmla="*/ 1723 h 2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65" h="2034">
                    <a:moveTo>
                      <a:pt x="4270" y="899"/>
                    </a:moveTo>
                    <a:cubicBezTo>
                      <a:pt x="4270" y="580"/>
                      <a:pt x="4270" y="580"/>
                      <a:pt x="4270" y="580"/>
                    </a:cubicBezTo>
                    <a:cubicBezTo>
                      <a:pt x="4798" y="580"/>
                      <a:pt x="4798" y="580"/>
                      <a:pt x="4798" y="580"/>
                    </a:cubicBezTo>
                    <a:cubicBezTo>
                      <a:pt x="4813" y="580"/>
                      <a:pt x="4813" y="580"/>
                      <a:pt x="4813" y="580"/>
                    </a:cubicBezTo>
                    <a:cubicBezTo>
                      <a:pt x="4813" y="566"/>
                      <a:pt x="4813" y="566"/>
                      <a:pt x="4813" y="566"/>
                    </a:cubicBezTo>
                    <a:cubicBezTo>
                      <a:pt x="4813" y="463"/>
                      <a:pt x="4813" y="463"/>
                      <a:pt x="4813" y="463"/>
                    </a:cubicBezTo>
                    <a:cubicBezTo>
                      <a:pt x="4813" y="449"/>
                      <a:pt x="4813" y="449"/>
                      <a:pt x="4813" y="449"/>
                    </a:cubicBezTo>
                    <a:cubicBezTo>
                      <a:pt x="4798" y="449"/>
                      <a:pt x="4798" y="449"/>
                      <a:pt x="4798" y="449"/>
                    </a:cubicBezTo>
                    <a:cubicBezTo>
                      <a:pt x="4270" y="449"/>
                      <a:pt x="4270" y="449"/>
                      <a:pt x="4270" y="449"/>
                    </a:cubicBezTo>
                    <a:cubicBezTo>
                      <a:pt x="4270" y="138"/>
                      <a:pt x="4270" y="138"/>
                      <a:pt x="4270" y="138"/>
                    </a:cubicBezTo>
                    <a:cubicBezTo>
                      <a:pt x="4862" y="138"/>
                      <a:pt x="4862" y="138"/>
                      <a:pt x="4862" y="138"/>
                    </a:cubicBezTo>
                    <a:cubicBezTo>
                      <a:pt x="4877" y="138"/>
                      <a:pt x="4877" y="138"/>
                      <a:pt x="4877" y="138"/>
                    </a:cubicBezTo>
                    <a:cubicBezTo>
                      <a:pt x="4877" y="124"/>
                      <a:pt x="4877" y="124"/>
                      <a:pt x="4877" y="124"/>
                    </a:cubicBezTo>
                    <a:cubicBezTo>
                      <a:pt x="4877" y="21"/>
                      <a:pt x="4877" y="21"/>
                      <a:pt x="4877" y="21"/>
                    </a:cubicBezTo>
                    <a:cubicBezTo>
                      <a:pt x="4877" y="7"/>
                      <a:pt x="4877" y="7"/>
                      <a:pt x="4877" y="7"/>
                    </a:cubicBezTo>
                    <a:cubicBezTo>
                      <a:pt x="4862" y="7"/>
                      <a:pt x="4862" y="7"/>
                      <a:pt x="4862" y="7"/>
                    </a:cubicBezTo>
                    <a:cubicBezTo>
                      <a:pt x="4143" y="7"/>
                      <a:pt x="4143" y="7"/>
                      <a:pt x="4143" y="7"/>
                    </a:cubicBezTo>
                    <a:cubicBezTo>
                      <a:pt x="4129" y="7"/>
                      <a:pt x="4129" y="7"/>
                      <a:pt x="4129" y="7"/>
                    </a:cubicBezTo>
                    <a:cubicBezTo>
                      <a:pt x="4129" y="21"/>
                      <a:pt x="4129" y="21"/>
                      <a:pt x="4129" y="21"/>
                    </a:cubicBezTo>
                    <a:cubicBezTo>
                      <a:pt x="4129" y="1016"/>
                      <a:pt x="4129" y="1016"/>
                      <a:pt x="4129" y="1016"/>
                    </a:cubicBezTo>
                    <a:cubicBezTo>
                      <a:pt x="4129" y="1030"/>
                      <a:pt x="4129" y="1030"/>
                      <a:pt x="4129" y="1030"/>
                    </a:cubicBezTo>
                    <a:cubicBezTo>
                      <a:pt x="4143" y="1030"/>
                      <a:pt x="4143" y="1030"/>
                      <a:pt x="4143" y="1030"/>
                    </a:cubicBezTo>
                    <a:cubicBezTo>
                      <a:pt x="4869" y="1030"/>
                      <a:pt x="4869" y="1030"/>
                      <a:pt x="4869" y="1030"/>
                    </a:cubicBezTo>
                    <a:cubicBezTo>
                      <a:pt x="4884" y="1030"/>
                      <a:pt x="4884" y="1030"/>
                      <a:pt x="4884" y="1030"/>
                    </a:cubicBezTo>
                    <a:cubicBezTo>
                      <a:pt x="4884" y="1016"/>
                      <a:pt x="4884" y="1016"/>
                      <a:pt x="4884" y="1016"/>
                    </a:cubicBezTo>
                    <a:cubicBezTo>
                      <a:pt x="4884" y="914"/>
                      <a:pt x="4884" y="914"/>
                      <a:pt x="4884" y="914"/>
                    </a:cubicBezTo>
                    <a:cubicBezTo>
                      <a:pt x="4884" y="899"/>
                      <a:pt x="4884" y="899"/>
                      <a:pt x="4884" y="899"/>
                    </a:cubicBezTo>
                    <a:cubicBezTo>
                      <a:pt x="4869" y="899"/>
                      <a:pt x="4869" y="899"/>
                      <a:pt x="4869" y="899"/>
                    </a:cubicBezTo>
                    <a:lnTo>
                      <a:pt x="4270" y="899"/>
                    </a:lnTo>
                    <a:close/>
                    <a:moveTo>
                      <a:pt x="697" y="1253"/>
                    </a:moveTo>
                    <a:cubicBezTo>
                      <a:pt x="689" y="1253"/>
                      <a:pt x="689" y="1253"/>
                      <a:pt x="689" y="1253"/>
                    </a:cubicBezTo>
                    <a:cubicBezTo>
                      <a:pt x="685" y="1259"/>
                      <a:pt x="685" y="1259"/>
                      <a:pt x="685" y="1259"/>
                    </a:cubicBezTo>
                    <a:cubicBezTo>
                      <a:pt x="427" y="1646"/>
                      <a:pt x="427" y="1646"/>
                      <a:pt x="427" y="1646"/>
                    </a:cubicBezTo>
                    <a:cubicBezTo>
                      <a:pt x="168" y="1259"/>
                      <a:pt x="168" y="1259"/>
                      <a:pt x="168" y="1259"/>
                    </a:cubicBezTo>
                    <a:cubicBezTo>
                      <a:pt x="164" y="1253"/>
                      <a:pt x="164" y="1253"/>
                      <a:pt x="164" y="1253"/>
                    </a:cubicBezTo>
                    <a:cubicBezTo>
                      <a:pt x="157" y="1253"/>
                      <a:pt x="157" y="1253"/>
                      <a:pt x="157" y="1253"/>
                    </a:cubicBezTo>
                    <a:cubicBezTo>
                      <a:pt x="72" y="1253"/>
                      <a:pt x="72" y="1253"/>
                      <a:pt x="72" y="1253"/>
                    </a:cubicBezTo>
                    <a:cubicBezTo>
                      <a:pt x="57" y="1253"/>
                      <a:pt x="57" y="1253"/>
                      <a:pt x="57" y="1253"/>
                    </a:cubicBezTo>
                    <a:cubicBezTo>
                      <a:pt x="57" y="1267"/>
                      <a:pt x="57" y="1267"/>
                      <a:pt x="57" y="1267"/>
                    </a:cubicBezTo>
                    <a:cubicBezTo>
                      <a:pt x="57" y="2009"/>
                      <a:pt x="57" y="2009"/>
                      <a:pt x="57" y="2009"/>
                    </a:cubicBezTo>
                    <a:cubicBezTo>
                      <a:pt x="57" y="2023"/>
                      <a:pt x="57" y="2023"/>
                      <a:pt x="57" y="2023"/>
                    </a:cubicBezTo>
                    <a:cubicBezTo>
                      <a:pt x="72" y="2023"/>
                      <a:pt x="72" y="2023"/>
                      <a:pt x="72" y="2023"/>
                    </a:cubicBezTo>
                    <a:cubicBezTo>
                      <a:pt x="153" y="2023"/>
                      <a:pt x="153" y="2023"/>
                      <a:pt x="153" y="2023"/>
                    </a:cubicBezTo>
                    <a:cubicBezTo>
                      <a:pt x="168" y="2023"/>
                      <a:pt x="168" y="2023"/>
                      <a:pt x="168" y="2023"/>
                    </a:cubicBezTo>
                    <a:cubicBezTo>
                      <a:pt x="168" y="2009"/>
                      <a:pt x="168" y="2009"/>
                      <a:pt x="168" y="2009"/>
                    </a:cubicBezTo>
                    <a:cubicBezTo>
                      <a:pt x="168" y="1456"/>
                      <a:pt x="168" y="1456"/>
                      <a:pt x="168" y="1456"/>
                    </a:cubicBezTo>
                    <a:cubicBezTo>
                      <a:pt x="412" y="1814"/>
                      <a:pt x="412" y="1814"/>
                      <a:pt x="412" y="1814"/>
                    </a:cubicBezTo>
                    <a:cubicBezTo>
                      <a:pt x="416" y="1820"/>
                      <a:pt x="416" y="1820"/>
                      <a:pt x="416" y="1820"/>
                    </a:cubicBezTo>
                    <a:cubicBezTo>
                      <a:pt x="424" y="1820"/>
                      <a:pt x="424" y="1820"/>
                      <a:pt x="424" y="1820"/>
                    </a:cubicBezTo>
                    <a:cubicBezTo>
                      <a:pt x="428" y="1820"/>
                      <a:pt x="428" y="1820"/>
                      <a:pt x="428" y="1820"/>
                    </a:cubicBezTo>
                    <a:cubicBezTo>
                      <a:pt x="435" y="1820"/>
                      <a:pt x="435" y="1820"/>
                      <a:pt x="435" y="1820"/>
                    </a:cubicBezTo>
                    <a:cubicBezTo>
                      <a:pt x="440" y="1814"/>
                      <a:pt x="440" y="1814"/>
                      <a:pt x="440" y="1814"/>
                    </a:cubicBezTo>
                    <a:cubicBezTo>
                      <a:pt x="684" y="1455"/>
                      <a:pt x="684" y="1455"/>
                      <a:pt x="684" y="1455"/>
                    </a:cubicBezTo>
                    <a:cubicBezTo>
                      <a:pt x="684" y="2009"/>
                      <a:pt x="684" y="2009"/>
                      <a:pt x="684" y="2009"/>
                    </a:cubicBezTo>
                    <a:cubicBezTo>
                      <a:pt x="684" y="2023"/>
                      <a:pt x="684" y="2023"/>
                      <a:pt x="684" y="2023"/>
                    </a:cubicBezTo>
                    <a:cubicBezTo>
                      <a:pt x="698" y="2023"/>
                      <a:pt x="698" y="2023"/>
                      <a:pt x="698" y="2023"/>
                    </a:cubicBezTo>
                    <a:cubicBezTo>
                      <a:pt x="782" y="2023"/>
                      <a:pt x="782" y="2023"/>
                      <a:pt x="782" y="2023"/>
                    </a:cubicBezTo>
                    <a:cubicBezTo>
                      <a:pt x="796" y="2023"/>
                      <a:pt x="796" y="2023"/>
                      <a:pt x="796" y="2023"/>
                    </a:cubicBezTo>
                    <a:cubicBezTo>
                      <a:pt x="796" y="2009"/>
                      <a:pt x="796" y="2009"/>
                      <a:pt x="796" y="2009"/>
                    </a:cubicBezTo>
                    <a:cubicBezTo>
                      <a:pt x="796" y="1267"/>
                      <a:pt x="796" y="1267"/>
                      <a:pt x="796" y="1267"/>
                    </a:cubicBezTo>
                    <a:cubicBezTo>
                      <a:pt x="796" y="1253"/>
                      <a:pt x="796" y="1253"/>
                      <a:pt x="796" y="1253"/>
                    </a:cubicBezTo>
                    <a:cubicBezTo>
                      <a:pt x="782" y="1253"/>
                      <a:pt x="782" y="1253"/>
                      <a:pt x="782" y="1253"/>
                    </a:cubicBezTo>
                    <a:lnTo>
                      <a:pt x="697" y="1253"/>
                    </a:lnTo>
                    <a:close/>
                    <a:moveTo>
                      <a:pt x="5012" y="1917"/>
                    </a:moveTo>
                    <a:cubicBezTo>
                      <a:pt x="5012" y="1267"/>
                      <a:pt x="5012" y="1267"/>
                      <a:pt x="5012" y="1267"/>
                    </a:cubicBezTo>
                    <a:cubicBezTo>
                      <a:pt x="5012" y="1253"/>
                      <a:pt x="5012" y="1253"/>
                      <a:pt x="5012" y="1253"/>
                    </a:cubicBezTo>
                    <a:cubicBezTo>
                      <a:pt x="4998" y="1253"/>
                      <a:pt x="4998" y="1253"/>
                      <a:pt x="4998" y="1253"/>
                    </a:cubicBezTo>
                    <a:cubicBezTo>
                      <a:pt x="4914" y="1253"/>
                      <a:pt x="4914" y="1253"/>
                      <a:pt x="4914" y="1253"/>
                    </a:cubicBezTo>
                    <a:cubicBezTo>
                      <a:pt x="4900" y="1253"/>
                      <a:pt x="4900" y="1253"/>
                      <a:pt x="4900" y="1253"/>
                    </a:cubicBezTo>
                    <a:cubicBezTo>
                      <a:pt x="4900" y="1267"/>
                      <a:pt x="4900" y="1267"/>
                      <a:pt x="4900" y="1267"/>
                    </a:cubicBezTo>
                    <a:cubicBezTo>
                      <a:pt x="4900" y="2009"/>
                      <a:pt x="4900" y="2009"/>
                      <a:pt x="4900" y="2009"/>
                    </a:cubicBezTo>
                    <a:cubicBezTo>
                      <a:pt x="4900" y="2023"/>
                      <a:pt x="4900" y="2023"/>
                      <a:pt x="4900" y="2023"/>
                    </a:cubicBezTo>
                    <a:cubicBezTo>
                      <a:pt x="4914" y="2023"/>
                      <a:pt x="4914" y="2023"/>
                      <a:pt x="4914" y="2023"/>
                    </a:cubicBezTo>
                    <a:cubicBezTo>
                      <a:pt x="5291" y="2023"/>
                      <a:pt x="5291" y="2023"/>
                      <a:pt x="5291" y="2023"/>
                    </a:cubicBezTo>
                    <a:cubicBezTo>
                      <a:pt x="5305" y="2023"/>
                      <a:pt x="5305" y="2023"/>
                      <a:pt x="5305" y="2023"/>
                    </a:cubicBezTo>
                    <a:cubicBezTo>
                      <a:pt x="5305" y="2009"/>
                      <a:pt x="5305" y="2009"/>
                      <a:pt x="5305" y="2009"/>
                    </a:cubicBezTo>
                    <a:cubicBezTo>
                      <a:pt x="5305" y="1932"/>
                      <a:pt x="5305" y="1932"/>
                      <a:pt x="5305" y="1932"/>
                    </a:cubicBezTo>
                    <a:cubicBezTo>
                      <a:pt x="5305" y="1917"/>
                      <a:pt x="5305" y="1917"/>
                      <a:pt x="5305" y="1917"/>
                    </a:cubicBezTo>
                    <a:cubicBezTo>
                      <a:pt x="5291" y="1917"/>
                      <a:pt x="5291" y="1917"/>
                      <a:pt x="5291" y="1917"/>
                    </a:cubicBezTo>
                    <a:lnTo>
                      <a:pt x="5012" y="1917"/>
                    </a:lnTo>
                    <a:close/>
                    <a:moveTo>
                      <a:pt x="146" y="1030"/>
                    </a:moveTo>
                    <a:cubicBezTo>
                      <a:pt x="150" y="1022"/>
                      <a:pt x="150" y="1022"/>
                      <a:pt x="150" y="1022"/>
                    </a:cubicBezTo>
                    <a:cubicBezTo>
                      <a:pt x="264" y="767"/>
                      <a:pt x="264" y="767"/>
                      <a:pt x="264" y="767"/>
                    </a:cubicBezTo>
                    <a:cubicBezTo>
                      <a:pt x="787" y="767"/>
                      <a:pt x="787" y="767"/>
                      <a:pt x="787" y="767"/>
                    </a:cubicBezTo>
                    <a:cubicBezTo>
                      <a:pt x="900" y="1022"/>
                      <a:pt x="900" y="1022"/>
                      <a:pt x="900" y="1022"/>
                    </a:cubicBezTo>
                    <a:cubicBezTo>
                      <a:pt x="904" y="1030"/>
                      <a:pt x="904" y="1030"/>
                      <a:pt x="904" y="1030"/>
                    </a:cubicBezTo>
                    <a:cubicBezTo>
                      <a:pt x="913" y="1030"/>
                      <a:pt x="913" y="1030"/>
                      <a:pt x="913" y="1030"/>
                    </a:cubicBezTo>
                    <a:cubicBezTo>
                      <a:pt x="1034" y="1030"/>
                      <a:pt x="1034" y="1030"/>
                      <a:pt x="1034" y="1030"/>
                    </a:cubicBezTo>
                    <a:cubicBezTo>
                      <a:pt x="1056" y="1030"/>
                      <a:pt x="1056" y="1030"/>
                      <a:pt x="1056" y="1030"/>
                    </a:cubicBezTo>
                    <a:cubicBezTo>
                      <a:pt x="1047" y="1010"/>
                      <a:pt x="1047" y="1010"/>
                      <a:pt x="1047" y="1010"/>
                    </a:cubicBezTo>
                    <a:cubicBezTo>
                      <a:pt x="594" y="9"/>
                      <a:pt x="594" y="9"/>
                      <a:pt x="594" y="9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81" y="0"/>
                      <a:pt x="581" y="0"/>
                      <a:pt x="581" y="0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466" y="0"/>
                      <a:pt x="466" y="0"/>
                      <a:pt x="466" y="0"/>
                    </a:cubicBezTo>
                    <a:cubicBezTo>
                      <a:pt x="462" y="9"/>
                      <a:pt x="462" y="9"/>
                      <a:pt x="462" y="9"/>
                    </a:cubicBezTo>
                    <a:cubicBezTo>
                      <a:pt x="9" y="1010"/>
                      <a:pt x="9" y="1010"/>
                      <a:pt x="9" y="1010"/>
                    </a:cubicBezTo>
                    <a:cubicBezTo>
                      <a:pt x="0" y="1030"/>
                      <a:pt x="0" y="1030"/>
                      <a:pt x="0" y="1030"/>
                    </a:cubicBezTo>
                    <a:cubicBezTo>
                      <a:pt x="22" y="1030"/>
                      <a:pt x="22" y="1030"/>
                      <a:pt x="22" y="1030"/>
                    </a:cubicBezTo>
                    <a:cubicBezTo>
                      <a:pt x="137" y="1030"/>
                      <a:pt x="137" y="1030"/>
                      <a:pt x="137" y="1030"/>
                    </a:cubicBezTo>
                    <a:lnTo>
                      <a:pt x="146" y="1030"/>
                    </a:lnTo>
                    <a:close/>
                    <a:moveTo>
                      <a:pt x="527" y="180"/>
                    </a:moveTo>
                    <a:cubicBezTo>
                      <a:pt x="731" y="638"/>
                      <a:pt x="731" y="638"/>
                      <a:pt x="731" y="638"/>
                    </a:cubicBezTo>
                    <a:cubicBezTo>
                      <a:pt x="321" y="638"/>
                      <a:pt x="321" y="638"/>
                      <a:pt x="321" y="638"/>
                    </a:cubicBezTo>
                    <a:lnTo>
                      <a:pt x="527" y="180"/>
                    </a:lnTo>
                    <a:close/>
                    <a:moveTo>
                      <a:pt x="1314" y="1030"/>
                    </a:moveTo>
                    <a:cubicBezTo>
                      <a:pt x="1328" y="1030"/>
                      <a:pt x="1328" y="1030"/>
                      <a:pt x="1328" y="1030"/>
                    </a:cubicBezTo>
                    <a:cubicBezTo>
                      <a:pt x="1328" y="1016"/>
                      <a:pt x="1328" y="1016"/>
                      <a:pt x="1328" y="1016"/>
                    </a:cubicBezTo>
                    <a:cubicBezTo>
                      <a:pt x="1328" y="679"/>
                      <a:pt x="1328" y="679"/>
                      <a:pt x="1328" y="679"/>
                    </a:cubicBezTo>
                    <a:cubicBezTo>
                      <a:pt x="1555" y="679"/>
                      <a:pt x="1555" y="679"/>
                      <a:pt x="1555" y="679"/>
                    </a:cubicBezTo>
                    <a:cubicBezTo>
                      <a:pt x="1757" y="679"/>
                      <a:pt x="1960" y="574"/>
                      <a:pt x="1960" y="340"/>
                    </a:cubicBezTo>
                    <a:cubicBezTo>
                      <a:pt x="1960" y="337"/>
                      <a:pt x="1960" y="337"/>
                      <a:pt x="1960" y="337"/>
                    </a:cubicBezTo>
                    <a:cubicBezTo>
                      <a:pt x="1960" y="136"/>
                      <a:pt x="1808" y="7"/>
                      <a:pt x="1574" y="7"/>
                    </a:cubicBezTo>
                    <a:cubicBezTo>
                      <a:pt x="1201" y="7"/>
                      <a:pt x="1201" y="7"/>
                      <a:pt x="1201" y="7"/>
                    </a:cubicBezTo>
                    <a:cubicBezTo>
                      <a:pt x="1187" y="7"/>
                      <a:pt x="1187" y="7"/>
                      <a:pt x="1187" y="7"/>
                    </a:cubicBezTo>
                    <a:cubicBezTo>
                      <a:pt x="1187" y="21"/>
                      <a:pt x="1187" y="21"/>
                      <a:pt x="1187" y="21"/>
                    </a:cubicBezTo>
                    <a:cubicBezTo>
                      <a:pt x="1187" y="1016"/>
                      <a:pt x="1187" y="1016"/>
                      <a:pt x="1187" y="1016"/>
                    </a:cubicBezTo>
                    <a:cubicBezTo>
                      <a:pt x="1187" y="1030"/>
                      <a:pt x="1187" y="1030"/>
                      <a:pt x="1187" y="1030"/>
                    </a:cubicBezTo>
                    <a:cubicBezTo>
                      <a:pt x="1201" y="1030"/>
                      <a:pt x="1201" y="1030"/>
                      <a:pt x="1201" y="1030"/>
                    </a:cubicBezTo>
                    <a:lnTo>
                      <a:pt x="1314" y="1030"/>
                    </a:lnTo>
                    <a:close/>
                    <a:moveTo>
                      <a:pt x="1328" y="139"/>
                    </a:moveTo>
                    <a:cubicBezTo>
                      <a:pt x="1565" y="139"/>
                      <a:pt x="1565" y="139"/>
                      <a:pt x="1565" y="139"/>
                    </a:cubicBezTo>
                    <a:cubicBezTo>
                      <a:pt x="1726" y="139"/>
                      <a:pt x="1818" y="213"/>
                      <a:pt x="1818" y="341"/>
                    </a:cubicBezTo>
                    <a:cubicBezTo>
                      <a:pt x="1818" y="344"/>
                      <a:pt x="1818" y="344"/>
                      <a:pt x="1818" y="344"/>
                    </a:cubicBezTo>
                    <a:cubicBezTo>
                      <a:pt x="1818" y="468"/>
                      <a:pt x="1716" y="548"/>
                      <a:pt x="1559" y="548"/>
                    </a:cubicBezTo>
                    <a:cubicBezTo>
                      <a:pt x="1328" y="548"/>
                      <a:pt x="1328" y="548"/>
                      <a:pt x="1328" y="548"/>
                    </a:cubicBezTo>
                    <a:lnTo>
                      <a:pt x="1328" y="139"/>
                    </a:lnTo>
                    <a:close/>
                    <a:moveTo>
                      <a:pt x="3908" y="1030"/>
                    </a:moveTo>
                    <a:cubicBezTo>
                      <a:pt x="3908" y="1016"/>
                      <a:pt x="3908" y="1016"/>
                      <a:pt x="3908" y="1016"/>
                    </a:cubicBezTo>
                    <a:cubicBezTo>
                      <a:pt x="3908" y="21"/>
                      <a:pt x="3908" y="21"/>
                      <a:pt x="3908" y="21"/>
                    </a:cubicBezTo>
                    <a:cubicBezTo>
                      <a:pt x="3908" y="7"/>
                      <a:pt x="3908" y="7"/>
                      <a:pt x="3908" y="7"/>
                    </a:cubicBezTo>
                    <a:cubicBezTo>
                      <a:pt x="3894" y="7"/>
                      <a:pt x="3894" y="7"/>
                      <a:pt x="3894" y="7"/>
                    </a:cubicBezTo>
                    <a:cubicBezTo>
                      <a:pt x="3782" y="7"/>
                      <a:pt x="3782" y="7"/>
                      <a:pt x="3782" y="7"/>
                    </a:cubicBezTo>
                    <a:cubicBezTo>
                      <a:pt x="3768" y="7"/>
                      <a:pt x="3768" y="7"/>
                      <a:pt x="3768" y="7"/>
                    </a:cubicBezTo>
                    <a:cubicBezTo>
                      <a:pt x="3768" y="21"/>
                      <a:pt x="3768" y="21"/>
                      <a:pt x="3768" y="21"/>
                    </a:cubicBezTo>
                    <a:cubicBezTo>
                      <a:pt x="3768" y="1016"/>
                      <a:pt x="3768" y="1016"/>
                      <a:pt x="3768" y="1016"/>
                    </a:cubicBezTo>
                    <a:cubicBezTo>
                      <a:pt x="3768" y="1030"/>
                      <a:pt x="3768" y="1030"/>
                      <a:pt x="3768" y="1030"/>
                    </a:cubicBezTo>
                    <a:cubicBezTo>
                      <a:pt x="3782" y="1030"/>
                      <a:pt x="3782" y="1030"/>
                      <a:pt x="3782" y="1030"/>
                    </a:cubicBezTo>
                    <a:cubicBezTo>
                      <a:pt x="3894" y="1030"/>
                      <a:pt x="3894" y="1030"/>
                      <a:pt x="3894" y="1030"/>
                    </a:cubicBezTo>
                    <a:lnTo>
                      <a:pt x="3908" y="1030"/>
                    </a:lnTo>
                    <a:close/>
                    <a:moveTo>
                      <a:pt x="5712" y="1584"/>
                    </a:moveTo>
                    <a:cubicBezTo>
                      <a:pt x="5551" y="1549"/>
                      <a:pt x="5522" y="1513"/>
                      <a:pt x="5522" y="1454"/>
                    </a:cubicBezTo>
                    <a:cubicBezTo>
                      <a:pt x="5522" y="1451"/>
                      <a:pt x="5522" y="1451"/>
                      <a:pt x="5522" y="1451"/>
                    </a:cubicBezTo>
                    <a:cubicBezTo>
                      <a:pt x="5522" y="1389"/>
                      <a:pt x="5581" y="1346"/>
                      <a:pt x="5666" y="1346"/>
                    </a:cubicBezTo>
                    <a:cubicBezTo>
                      <a:pt x="5741" y="1346"/>
                      <a:pt x="5806" y="1371"/>
                      <a:pt x="5871" y="1423"/>
                    </a:cubicBezTo>
                    <a:cubicBezTo>
                      <a:pt x="5882" y="1433"/>
                      <a:pt x="5882" y="1433"/>
                      <a:pt x="5882" y="1433"/>
                    </a:cubicBezTo>
                    <a:cubicBezTo>
                      <a:pt x="5891" y="1421"/>
                      <a:pt x="5891" y="1421"/>
                      <a:pt x="5891" y="1421"/>
                    </a:cubicBezTo>
                    <a:cubicBezTo>
                      <a:pt x="5940" y="1356"/>
                      <a:pt x="5940" y="1356"/>
                      <a:pt x="5940" y="1356"/>
                    </a:cubicBezTo>
                    <a:cubicBezTo>
                      <a:pt x="5948" y="1345"/>
                      <a:pt x="5948" y="1345"/>
                      <a:pt x="5948" y="1345"/>
                    </a:cubicBezTo>
                    <a:cubicBezTo>
                      <a:pt x="5937" y="1337"/>
                      <a:pt x="5937" y="1337"/>
                      <a:pt x="5937" y="1337"/>
                    </a:cubicBezTo>
                    <a:cubicBezTo>
                      <a:pt x="5855" y="1270"/>
                      <a:pt x="5775" y="1242"/>
                      <a:pt x="5668" y="1242"/>
                    </a:cubicBezTo>
                    <a:cubicBezTo>
                      <a:pt x="5518" y="1242"/>
                      <a:pt x="5410" y="1333"/>
                      <a:pt x="5410" y="1459"/>
                    </a:cubicBezTo>
                    <a:cubicBezTo>
                      <a:pt x="5410" y="1461"/>
                      <a:pt x="5410" y="1461"/>
                      <a:pt x="5410" y="1461"/>
                    </a:cubicBezTo>
                    <a:cubicBezTo>
                      <a:pt x="5410" y="1603"/>
                      <a:pt x="5514" y="1655"/>
                      <a:pt x="5670" y="1689"/>
                    </a:cubicBezTo>
                    <a:cubicBezTo>
                      <a:pt x="5824" y="1721"/>
                      <a:pt x="5852" y="1757"/>
                      <a:pt x="5852" y="1816"/>
                    </a:cubicBezTo>
                    <a:cubicBezTo>
                      <a:pt x="5852" y="1818"/>
                      <a:pt x="5852" y="1818"/>
                      <a:pt x="5852" y="1818"/>
                    </a:cubicBezTo>
                    <a:cubicBezTo>
                      <a:pt x="5852" y="1885"/>
                      <a:pt x="5791" y="1930"/>
                      <a:pt x="5701" y="1930"/>
                    </a:cubicBezTo>
                    <a:cubicBezTo>
                      <a:pt x="5606" y="1930"/>
                      <a:pt x="5535" y="1901"/>
                      <a:pt x="5456" y="1829"/>
                    </a:cubicBezTo>
                    <a:cubicBezTo>
                      <a:pt x="5445" y="1819"/>
                      <a:pt x="5445" y="1819"/>
                      <a:pt x="5445" y="1819"/>
                    </a:cubicBezTo>
                    <a:cubicBezTo>
                      <a:pt x="5435" y="1830"/>
                      <a:pt x="5435" y="1830"/>
                      <a:pt x="5435" y="1830"/>
                    </a:cubicBezTo>
                    <a:cubicBezTo>
                      <a:pt x="5383" y="1892"/>
                      <a:pt x="5383" y="1892"/>
                      <a:pt x="5383" y="1892"/>
                    </a:cubicBezTo>
                    <a:cubicBezTo>
                      <a:pt x="5375" y="1902"/>
                      <a:pt x="5375" y="1902"/>
                      <a:pt x="5375" y="1902"/>
                    </a:cubicBezTo>
                    <a:cubicBezTo>
                      <a:pt x="5385" y="1912"/>
                      <a:pt x="5385" y="1912"/>
                      <a:pt x="5385" y="1912"/>
                    </a:cubicBezTo>
                    <a:cubicBezTo>
                      <a:pt x="5478" y="1995"/>
                      <a:pt x="5578" y="2034"/>
                      <a:pt x="5698" y="2034"/>
                    </a:cubicBezTo>
                    <a:cubicBezTo>
                      <a:pt x="5855" y="2034"/>
                      <a:pt x="5965" y="1942"/>
                      <a:pt x="5965" y="1810"/>
                    </a:cubicBezTo>
                    <a:cubicBezTo>
                      <a:pt x="5965" y="1807"/>
                      <a:pt x="5965" y="1807"/>
                      <a:pt x="5965" y="1807"/>
                    </a:cubicBezTo>
                    <a:cubicBezTo>
                      <a:pt x="5965" y="1689"/>
                      <a:pt x="5890" y="1622"/>
                      <a:pt x="5712" y="1584"/>
                    </a:cubicBezTo>
                    <a:close/>
                    <a:moveTo>
                      <a:pt x="5417" y="1030"/>
                    </a:moveTo>
                    <a:cubicBezTo>
                      <a:pt x="5731" y="1030"/>
                      <a:pt x="5959" y="815"/>
                      <a:pt x="5959" y="519"/>
                    </a:cubicBezTo>
                    <a:cubicBezTo>
                      <a:pt x="5959" y="516"/>
                      <a:pt x="5959" y="516"/>
                      <a:pt x="5959" y="516"/>
                    </a:cubicBezTo>
                    <a:cubicBezTo>
                      <a:pt x="5959" y="221"/>
                      <a:pt x="5731" y="7"/>
                      <a:pt x="5417" y="7"/>
                    </a:cubicBezTo>
                    <a:cubicBezTo>
                      <a:pt x="5071" y="7"/>
                      <a:pt x="5071" y="7"/>
                      <a:pt x="5071" y="7"/>
                    </a:cubicBezTo>
                    <a:cubicBezTo>
                      <a:pt x="5057" y="7"/>
                      <a:pt x="5057" y="7"/>
                      <a:pt x="5057" y="7"/>
                    </a:cubicBezTo>
                    <a:cubicBezTo>
                      <a:pt x="5057" y="21"/>
                      <a:pt x="5057" y="21"/>
                      <a:pt x="5057" y="21"/>
                    </a:cubicBezTo>
                    <a:cubicBezTo>
                      <a:pt x="5057" y="1016"/>
                      <a:pt x="5057" y="1016"/>
                      <a:pt x="5057" y="1016"/>
                    </a:cubicBezTo>
                    <a:cubicBezTo>
                      <a:pt x="5057" y="1030"/>
                      <a:pt x="5057" y="1030"/>
                      <a:pt x="5057" y="1030"/>
                    </a:cubicBezTo>
                    <a:cubicBezTo>
                      <a:pt x="5071" y="1030"/>
                      <a:pt x="5071" y="1030"/>
                      <a:pt x="5071" y="1030"/>
                    </a:cubicBezTo>
                    <a:lnTo>
                      <a:pt x="5417" y="1030"/>
                    </a:lnTo>
                    <a:close/>
                    <a:moveTo>
                      <a:pt x="5198" y="139"/>
                    </a:moveTo>
                    <a:cubicBezTo>
                      <a:pt x="5417" y="139"/>
                      <a:pt x="5417" y="139"/>
                      <a:pt x="5417" y="139"/>
                    </a:cubicBezTo>
                    <a:cubicBezTo>
                      <a:pt x="5651" y="139"/>
                      <a:pt x="5814" y="295"/>
                      <a:pt x="5814" y="519"/>
                    </a:cubicBezTo>
                    <a:cubicBezTo>
                      <a:pt x="5814" y="522"/>
                      <a:pt x="5814" y="522"/>
                      <a:pt x="5814" y="522"/>
                    </a:cubicBezTo>
                    <a:cubicBezTo>
                      <a:pt x="5814" y="743"/>
                      <a:pt x="5651" y="898"/>
                      <a:pt x="5417" y="898"/>
                    </a:cubicBezTo>
                    <a:cubicBezTo>
                      <a:pt x="5198" y="898"/>
                      <a:pt x="5198" y="898"/>
                      <a:pt x="5198" y="898"/>
                    </a:cubicBezTo>
                    <a:lnTo>
                      <a:pt x="5198" y="139"/>
                    </a:lnTo>
                    <a:close/>
                    <a:moveTo>
                      <a:pt x="1349" y="1256"/>
                    </a:moveTo>
                    <a:cubicBezTo>
                      <a:pt x="1345" y="1247"/>
                      <a:pt x="1345" y="1247"/>
                      <a:pt x="1345" y="1247"/>
                    </a:cubicBezTo>
                    <a:cubicBezTo>
                      <a:pt x="1336" y="1247"/>
                      <a:pt x="1336" y="1247"/>
                      <a:pt x="1336" y="1247"/>
                    </a:cubicBezTo>
                    <a:cubicBezTo>
                      <a:pt x="1258" y="1247"/>
                      <a:pt x="1258" y="1247"/>
                      <a:pt x="1258" y="1247"/>
                    </a:cubicBezTo>
                    <a:cubicBezTo>
                      <a:pt x="1248" y="1247"/>
                      <a:pt x="1248" y="1247"/>
                      <a:pt x="1248" y="1247"/>
                    </a:cubicBezTo>
                    <a:cubicBezTo>
                      <a:pt x="1245" y="1256"/>
                      <a:pt x="1245" y="1256"/>
                      <a:pt x="1245" y="1256"/>
                    </a:cubicBezTo>
                    <a:cubicBezTo>
                      <a:pt x="906" y="2003"/>
                      <a:pt x="906" y="2003"/>
                      <a:pt x="906" y="2003"/>
                    </a:cubicBezTo>
                    <a:cubicBezTo>
                      <a:pt x="897" y="2023"/>
                      <a:pt x="897" y="2023"/>
                      <a:pt x="897" y="2023"/>
                    </a:cubicBezTo>
                    <a:cubicBezTo>
                      <a:pt x="920" y="2023"/>
                      <a:pt x="920" y="2023"/>
                      <a:pt x="920" y="2023"/>
                    </a:cubicBezTo>
                    <a:cubicBezTo>
                      <a:pt x="1005" y="2023"/>
                      <a:pt x="1005" y="2023"/>
                      <a:pt x="1005" y="2023"/>
                    </a:cubicBezTo>
                    <a:cubicBezTo>
                      <a:pt x="1015" y="2023"/>
                      <a:pt x="1015" y="2023"/>
                      <a:pt x="1015" y="2023"/>
                    </a:cubicBezTo>
                    <a:cubicBezTo>
                      <a:pt x="1019" y="2015"/>
                      <a:pt x="1019" y="2015"/>
                      <a:pt x="1019" y="2015"/>
                    </a:cubicBezTo>
                    <a:cubicBezTo>
                      <a:pt x="1103" y="1827"/>
                      <a:pt x="1103" y="1827"/>
                      <a:pt x="1103" y="1827"/>
                    </a:cubicBezTo>
                    <a:cubicBezTo>
                      <a:pt x="1488" y="1827"/>
                      <a:pt x="1488" y="1827"/>
                      <a:pt x="1488" y="1827"/>
                    </a:cubicBezTo>
                    <a:cubicBezTo>
                      <a:pt x="1571" y="2015"/>
                      <a:pt x="1571" y="2015"/>
                      <a:pt x="1571" y="2015"/>
                    </a:cubicBezTo>
                    <a:cubicBezTo>
                      <a:pt x="1575" y="2023"/>
                      <a:pt x="1575" y="2023"/>
                      <a:pt x="1575" y="2023"/>
                    </a:cubicBezTo>
                    <a:cubicBezTo>
                      <a:pt x="1584" y="2023"/>
                      <a:pt x="1584" y="2023"/>
                      <a:pt x="1584" y="2023"/>
                    </a:cubicBezTo>
                    <a:cubicBezTo>
                      <a:pt x="1674" y="2023"/>
                      <a:pt x="1674" y="2023"/>
                      <a:pt x="1674" y="2023"/>
                    </a:cubicBezTo>
                    <a:cubicBezTo>
                      <a:pt x="1696" y="2023"/>
                      <a:pt x="1696" y="2023"/>
                      <a:pt x="1696" y="2023"/>
                    </a:cubicBezTo>
                    <a:cubicBezTo>
                      <a:pt x="1687" y="2003"/>
                      <a:pt x="1687" y="2003"/>
                      <a:pt x="1687" y="2003"/>
                    </a:cubicBezTo>
                    <a:lnTo>
                      <a:pt x="1349" y="1256"/>
                    </a:lnTo>
                    <a:close/>
                    <a:moveTo>
                      <a:pt x="1148" y="1723"/>
                    </a:moveTo>
                    <a:cubicBezTo>
                      <a:pt x="1296" y="1395"/>
                      <a:pt x="1296" y="1395"/>
                      <a:pt x="1296" y="1395"/>
                    </a:cubicBezTo>
                    <a:cubicBezTo>
                      <a:pt x="1442" y="1723"/>
                      <a:pt x="1442" y="1723"/>
                      <a:pt x="1442" y="1723"/>
                    </a:cubicBezTo>
                    <a:lnTo>
                      <a:pt x="1148" y="1723"/>
                    </a:lnTo>
                    <a:close/>
                    <a:moveTo>
                      <a:pt x="3608" y="1030"/>
                    </a:moveTo>
                    <a:cubicBezTo>
                      <a:pt x="3608" y="1016"/>
                      <a:pt x="3608" y="1016"/>
                      <a:pt x="3608" y="1016"/>
                    </a:cubicBezTo>
                    <a:cubicBezTo>
                      <a:pt x="3608" y="912"/>
                      <a:pt x="3608" y="912"/>
                      <a:pt x="3608" y="912"/>
                    </a:cubicBezTo>
                    <a:cubicBezTo>
                      <a:pt x="3608" y="898"/>
                      <a:pt x="3608" y="898"/>
                      <a:pt x="3608" y="898"/>
                    </a:cubicBezTo>
                    <a:cubicBezTo>
                      <a:pt x="3593" y="898"/>
                      <a:pt x="3593" y="898"/>
                      <a:pt x="3593" y="898"/>
                    </a:cubicBezTo>
                    <a:cubicBezTo>
                      <a:pt x="3158" y="898"/>
                      <a:pt x="3158" y="898"/>
                      <a:pt x="3158" y="898"/>
                    </a:cubicBezTo>
                    <a:cubicBezTo>
                      <a:pt x="3158" y="21"/>
                      <a:pt x="3158" y="21"/>
                      <a:pt x="3158" y="21"/>
                    </a:cubicBezTo>
                    <a:cubicBezTo>
                      <a:pt x="3158" y="7"/>
                      <a:pt x="3158" y="7"/>
                      <a:pt x="3158" y="7"/>
                    </a:cubicBezTo>
                    <a:cubicBezTo>
                      <a:pt x="3144" y="7"/>
                      <a:pt x="3144" y="7"/>
                      <a:pt x="3144" y="7"/>
                    </a:cubicBezTo>
                    <a:cubicBezTo>
                      <a:pt x="3032" y="7"/>
                      <a:pt x="3032" y="7"/>
                      <a:pt x="3032" y="7"/>
                    </a:cubicBezTo>
                    <a:cubicBezTo>
                      <a:pt x="3017" y="7"/>
                      <a:pt x="3017" y="7"/>
                      <a:pt x="3017" y="7"/>
                    </a:cubicBezTo>
                    <a:cubicBezTo>
                      <a:pt x="3017" y="21"/>
                      <a:pt x="3017" y="21"/>
                      <a:pt x="3017" y="21"/>
                    </a:cubicBezTo>
                    <a:cubicBezTo>
                      <a:pt x="3017" y="1016"/>
                      <a:pt x="3017" y="1016"/>
                      <a:pt x="3017" y="1016"/>
                    </a:cubicBezTo>
                    <a:cubicBezTo>
                      <a:pt x="3017" y="1030"/>
                      <a:pt x="3017" y="1030"/>
                      <a:pt x="3017" y="1030"/>
                    </a:cubicBezTo>
                    <a:cubicBezTo>
                      <a:pt x="3032" y="1030"/>
                      <a:pt x="3032" y="1030"/>
                      <a:pt x="3032" y="1030"/>
                    </a:cubicBezTo>
                    <a:cubicBezTo>
                      <a:pt x="3593" y="1030"/>
                      <a:pt x="3593" y="1030"/>
                      <a:pt x="3593" y="1030"/>
                    </a:cubicBezTo>
                    <a:lnTo>
                      <a:pt x="3608" y="1030"/>
                    </a:lnTo>
                    <a:close/>
                    <a:moveTo>
                      <a:pt x="3438" y="1714"/>
                    </a:moveTo>
                    <a:cubicBezTo>
                      <a:pt x="3558" y="1685"/>
                      <a:pt x="3629" y="1603"/>
                      <a:pt x="3629" y="1490"/>
                    </a:cubicBezTo>
                    <a:cubicBezTo>
                      <a:pt x="3629" y="1488"/>
                      <a:pt x="3629" y="1488"/>
                      <a:pt x="3629" y="1488"/>
                    </a:cubicBezTo>
                    <a:cubicBezTo>
                      <a:pt x="3629" y="1426"/>
                      <a:pt x="3607" y="1371"/>
                      <a:pt x="3568" y="1331"/>
                    </a:cubicBezTo>
                    <a:cubicBezTo>
                      <a:pt x="3517" y="1280"/>
                      <a:pt x="3439" y="1253"/>
                      <a:pt x="3347" y="1253"/>
                    </a:cubicBezTo>
                    <a:cubicBezTo>
                      <a:pt x="3028" y="1253"/>
                      <a:pt x="3028" y="1253"/>
                      <a:pt x="3028" y="1253"/>
                    </a:cubicBezTo>
                    <a:cubicBezTo>
                      <a:pt x="3013" y="1253"/>
                      <a:pt x="3013" y="1253"/>
                      <a:pt x="3013" y="1253"/>
                    </a:cubicBezTo>
                    <a:cubicBezTo>
                      <a:pt x="3013" y="1267"/>
                      <a:pt x="3013" y="1267"/>
                      <a:pt x="3013" y="1267"/>
                    </a:cubicBezTo>
                    <a:cubicBezTo>
                      <a:pt x="3013" y="2009"/>
                      <a:pt x="3013" y="2009"/>
                      <a:pt x="3013" y="2009"/>
                    </a:cubicBezTo>
                    <a:cubicBezTo>
                      <a:pt x="3013" y="2023"/>
                      <a:pt x="3013" y="2023"/>
                      <a:pt x="3013" y="2023"/>
                    </a:cubicBezTo>
                    <a:cubicBezTo>
                      <a:pt x="3028" y="2023"/>
                      <a:pt x="3028" y="2023"/>
                      <a:pt x="3028" y="2023"/>
                    </a:cubicBezTo>
                    <a:cubicBezTo>
                      <a:pt x="3111" y="2023"/>
                      <a:pt x="3111" y="2023"/>
                      <a:pt x="3111" y="2023"/>
                    </a:cubicBezTo>
                    <a:cubicBezTo>
                      <a:pt x="3126" y="2023"/>
                      <a:pt x="3126" y="2023"/>
                      <a:pt x="3126" y="2023"/>
                    </a:cubicBezTo>
                    <a:cubicBezTo>
                      <a:pt x="3126" y="2009"/>
                      <a:pt x="3126" y="2009"/>
                      <a:pt x="3126" y="2009"/>
                    </a:cubicBezTo>
                    <a:cubicBezTo>
                      <a:pt x="3126" y="1735"/>
                      <a:pt x="3126" y="1735"/>
                      <a:pt x="3126" y="1735"/>
                    </a:cubicBezTo>
                    <a:cubicBezTo>
                      <a:pt x="3316" y="1735"/>
                      <a:pt x="3316" y="1735"/>
                      <a:pt x="3316" y="1735"/>
                    </a:cubicBezTo>
                    <a:cubicBezTo>
                      <a:pt x="3527" y="2018"/>
                      <a:pt x="3527" y="2018"/>
                      <a:pt x="3527" y="2018"/>
                    </a:cubicBezTo>
                    <a:cubicBezTo>
                      <a:pt x="3531" y="2023"/>
                      <a:pt x="3531" y="2023"/>
                      <a:pt x="3531" y="2023"/>
                    </a:cubicBezTo>
                    <a:cubicBezTo>
                      <a:pt x="3538" y="2023"/>
                      <a:pt x="3538" y="2023"/>
                      <a:pt x="3538" y="2023"/>
                    </a:cubicBezTo>
                    <a:cubicBezTo>
                      <a:pt x="3641" y="2023"/>
                      <a:pt x="3641" y="2023"/>
                      <a:pt x="3641" y="2023"/>
                    </a:cubicBezTo>
                    <a:cubicBezTo>
                      <a:pt x="3670" y="2023"/>
                      <a:pt x="3670" y="2023"/>
                      <a:pt x="3670" y="2023"/>
                    </a:cubicBezTo>
                    <a:cubicBezTo>
                      <a:pt x="3653" y="2000"/>
                      <a:pt x="3653" y="2000"/>
                      <a:pt x="3653" y="2000"/>
                    </a:cubicBezTo>
                    <a:lnTo>
                      <a:pt x="3438" y="1714"/>
                    </a:lnTo>
                    <a:close/>
                    <a:moveTo>
                      <a:pt x="3126" y="1631"/>
                    </a:moveTo>
                    <a:cubicBezTo>
                      <a:pt x="3126" y="1359"/>
                      <a:pt x="3126" y="1359"/>
                      <a:pt x="3126" y="1359"/>
                    </a:cubicBezTo>
                    <a:cubicBezTo>
                      <a:pt x="3340" y="1359"/>
                      <a:pt x="3340" y="1359"/>
                      <a:pt x="3340" y="1359"/>
                    </a:cubicBezTo>
                    <a:cubicBezTo>
                      <a:pt x="3452" y="1359"/>
                      <a:pt x="3516" y="1407"/>
                      <a:pt x="3516" y="1491"/>
                    </a:cubicBezTo>
                    <a:cubicBezTo>
                      <a:pt x="3516" y="1493"/>
                      <a:pt x="3516" y="1493"/>
                      <a:pt x="3516" y="1493"/>
                    </a:cubicBezTo>
                    <a:cubicBezTo>
                      <a:pt x="3516" y="1577"/>
                      <a:pt x="3447" y="1631"/>
                      <a:pt x="3339" y="1631"/>
                    </a:cubicBezTo>
                    <a:lnTo>
                      <a:pt x="3126" y="1631"/>
                    </a:lnTo>
                    <a:close/>
                    <a:moveTo>
                      <a:pt x="2415" y="1918"/>
                    </a:moveTo>
                    <a:cubicBezTo>
                      <a:pt x="2415" y="1687"/>
                      <a:pt x="2415" y="1687"/>
                      <a:pt x="2415" y="1687"/>
                    </a:cubicBezTo>
                    <a:cubicBezTo>
                      <a:pt x="2805" y="1687"/>
                      <a:pt x="2805" y="1687"/>
                      <a:pt x="2805" y="1687"/>
                    </a:cubicBezTo>
                    <a:cubicBezTo>
                      <a:pt x="2819" y="1687"/>
                      <a:pt x="2819" y="1687"/>
                      <a:pt x="2819" y="1687"/>
                    </a:cubicBezTo>
                    <a:cubicBezTo>
                      <a:pt x="2819" y="1673"/>
                      <a:pt x="2819" y="1673"/>
                      <a:pt x="2819" y="1673"/>
                    </a:cubicBezTo>
                    <a:cubicBezTo>
                      <a:pt x="2819" y="1597"/>
                      <a:pt x="2819" y="1597"/>
                      <a:pt x="2819" y="1597"/>
                    </a:cubicBezTo>
                    <a:cubicBezTo>
                      <a:pt x="2819" y="1582"/>
                      <a:pt x="2819" y="1582"/>
                      <a:pt x="2819" y="1582"/>
                    </a:cubicBezTo>
                    <a:cubicBezTo>
                      <a:pt x="2805" y="1582"/>
                      <a:pt x="2805" y="1582"/>
                      <a:pt x="2805" y="1582"/>
                    </a:cubicBezTo>
                    <a:cubicBezTo>
                      <a:pt x="2415" y="1582"/>
                      <a:pt x="2415" y="1582"/>
                      <a:pt x="2415" y="1582"/>
                    </a:cubicBezTo>
                    <a:cubicBezTo>
                      <a:pt x="2415" y="1358"/>
                      <a:pt x="2415" y="1358"/>
                      <a:pt x="2415" y="1358"/>
                    </a:cubicBezTo>
                    <a:cubicBezTo>
                      <a:pt x="2853" y="1358"/>
                      <a:pt x="2853" y="1358"/>
                      <a:pt x="2853" y="1358"/>
                    </a:cubicBezTo>
                    <a:cubicBezTo>
                      <a:pt x="2867" y="1358"/>
                      <a:pt x="2867" y="1358"/>
                      <a:pt x="2867" y="1358"/>
                    </a:cubicBezTo>
                    <a:cubicBezTo>
                      <a:pt x="2867" y="1343"/>
                      <a:pt x="2867" y="1343"/>
                      <a:pt x="2867" y="1343"/>
                    </a:cubicBezTo>
                    <a:cubicBezTo>
                      <a:pt x="2867" y="1267"/>
                      <a:pt x="2867" y="1267"/>
                      <a:pt x="2867" y="1267"/>
                    </a:cubicBezTo>
                    <a:cubicBezTo>
                      <a:pt x="2867" y="1253"/>
                      <a:pt x="2867" y="1253"/>
                      <a:pt x="2867" y="1253"/>
                    </a:cubicBezTo>
                    <a:cubicBezTo>
                      <a:pt x="2853" y="1253"/>
                      <a:pt x="2853" y="1253"/>
                      <a:pt x="2853" y="1253"/>
                    </a:cubicBezTo>
                    <a:cubicBezTo>
                      <a:pt x="2317" y="1253"/>
                      <a:pt x="2317" y="1253"/>
                      <a:pt x="2317" y="1253"/>
                    </a:cubicBezTo>
                    <a:cubicBezTo>
                      <a:pt x="2302" y="1253"/>
                      <a:pt x="2302" y="1253"/>
                      <a:pt x="2302" y="1253"/>
                    </a:cubicBezTo>
                    <a:cubicBezTo>
                      <a:pt x="2302" y="1267"/>
                      <a:pt x="2302" y="1267"/>
                      <a:pt x="2302" y="1267"/>
                    </a:cubicBezTo>
                    <a:cubicBezTo>
                      <a:pt x="2302" y="2009"/>
                      <a:pt x="2302" y="2009"/>
                      <a:pt x="2302" y="2009"/>
                    </a:cubicBezTo>
                    <a:cubicBezTo>
                      <a:pt x="2302" y="2023"/>
                      <a:pt x="2302" y="2023"/>
                      <a:pt x="2302" y="2023"/>
                    </a:cubicBezTo>
                    <a:cubicBezTo>
                      <a:pt x="2317" y="2023"/>
                      <a:pt x="2317" y="2023"/>
                      <a:pt x="2317" y="2023"/>
                    </a:cubicBezTo>
                    <a:cubicBezTo>
                      <a:pt x="2858" y="2023"/>
                      <a:pt x="2858" y="2023"/>
                      <a:pt x="2858" y="2023"/>
                    </a:cubicBezTo>
                    <a:cubicBezTo>
                      <a:pt x="2872" y="2023"/>
                      <a:pt x="2872" y="2023"/>
                      <a:pt x="2872" y="2023"/>
                    </a:cubicBezTo>
                    <a:cubicBezTo>
                      <a:pt x="2872" y="2009"/>
                      <a:pt x="2872" y="2009"/>
                      <a:pt x="2872" y="2009"/>
                    </a:cubicBezTo>
                    <a:cubicBezTo>
                      <a:pt x="2872" y="1933"/>
                      <a:pt x="2872" y="1933"/>
                      <a:pt x="2872" y="1933"/>
                    </a:cubicBezTo>
                    <a:cubicBezTo>
                      <a:pt x="2872" y="1918"/>
                      <a:pt x="2872" y="1918"/>
                      <a:pt x="2872" y="1918"/>
                    </a:cubicBezTo>
                    <a:cubicBezTo>
                      <a:pt x="2858" y="1918"/>
                      <a:pt x="2858" y="1918"/>
                      <a:pt x="2858" y="1918"/>
                    </a:cubicBezTo>
                    <a:lnTo>
                      <a:pt x="2415" y="1918"/>
                    </a:lnTo>
                    <a:close/>
                    <a:moveTo>
                      <a:pt x="3797" y="1253"/>
                    </a:moveTo>
                    <a:cubicBezTo>
                      <a:pt x="3783" y="1253"/>
                      <a:pt x="3783" y="1253"/>
                      <a:pt x="3783" y="1253"/>
                    </a:cubicBezTo>
                    <a:cubicBezTo>
                      <a:pt x="3783" y="1267"/>
                      <a:pt x="3783" y="1267"/>
                      <a:pt x="3783" y="1267"/>
                    </a:cubicBezTo>
                    <a:cubicBezTo>
                      <a:pt x="3783" y="2009"/>
                      <a:pt x="3783" y="2009"/>
                      <a:pt x="3783" y="2009"/>
                    </a:cubicBezTo>
                    <a:cubicBezTo>
                      <a:pt x="3783" y="2023"/>
                      <a:pt x="3783" y="2023"/>
                      <a:pt x="3783" y="2023"/>
                    </a:cubicBezTo>
                    <a:cubicBezTo>
                      <a:pt x="3797" y="2023"/>
                      <a:pt x="3797" y="2023"/>
                      <a:pt x="3797" y="2023"/>
                    </a:cubicBezTo>
                    <a:cubicBezTo>
                      <a:pt x="3881" y="2023"/>
                      <a:pt x="3881" y="2023"/>
                      <a:pt x="3881" y="2023"/>
                    </a:cubicBezTo>
                    <a:cubicBezTo>
                      <a:pt x="3895" y="2023"/>
                      <a:pt x="3895" y="2023"/>
                      <a:pt x="3895" y="2023"/>
                    </a:cubicBezTo>
                    <a:cubicBezTo>
                      <a:pt x="3895" y="2009"/>
                      <a:pt x="3895" y="2009"/>
                      <a:pt x="3895" y="2009"/>
                    </a:cubicBezTo>
                    <a:cubicBezTo>
                      <a:pt x="3895" y="1267"/>
                      <a:pt x="3895" y="1267"/>
                      <a:pt x="3895" y="1267"/>
                    </a:cubicBezTo>
                    <a:cubicBezTo>
                      <a:pt x="3895" y="1253"/>
                      <a:pt x="3895" y="1253"/>
                      <a:pt x="3895" y="1253"/>
                    </a:cubicBezTo>
                    <a:cubicBezTo>
                      <a:pt x="3881" y="1253"/>
                      <a:pt x="3881" y="1253"/>
                      <a:pt x="3881" y="1253"/>
                    </a:cubicBezTo>
                    <a:lnTo>
                      <a:pt x="3797" y="1253"/>
                    </a:lnTo>
                    <a:close/>
                    <a:moveTo>
                      <a:pt x="2877" y="340"/>
                    </a:moveTo>
                    <a:cubicBezTo>
                      <a:pt x="2877" y="337"/>
                      <a:pt x="2877" y="337"/>
                      <a:pt x="2877" y="337"/>
                    </a:cubicBezTo>
                    <a:cubicBezTo>
                      <a:pt x="2877" y="136"/>
                      <a:pt x="2726" y="7"/>
                      <a:pt x="2491" y="7"/>
                    </a:cubicBezTo>
                    <a:cubicBezTo>
                      <a:pt x="2119" y="7"/>
                      <a:pt x="2119" y="7"/>
                      <a:pt x="2119" y="7"/>
                    </a:cubicBezTo>
                    <a:cubicBezTo>
                      <a:pt x="2104" y="7"/>
                      <a:pt x="2104" y="7"/>
                      <a:pt x="2104" y="7"/>
                    </a:cubicBezTo>
                    <a:cubicBezTo>
                      <a:pt x="2104" y="21"/>
                      <a:pt x="2104" y="21"/>
                      <a:pt x="2104" y="21"/>
                    </a:cubicBezTo>
                    <a:cubicBezTo>
                      <a:pt x="2104" y="1016"/>
                      <a:pt x="2104" y="1016"/>
                      <a:pt x="2104" y="1016"/>
                    </a:cubicBezTo>
                    <a:cubicBezTo>
                      <a:pt x="2104" y="1030"/>
                      <a:pt x="2104" y="1030"/>
                      <a:pt x="2104" y="1030"/>
                    </a:cubicBezTo>
                    <a:cubicBezTo>
                      <a:pt x="2119" y="1030"/>
                      <a:pt x="2119" y="1030"/>
                      <a:pt x="2119" y="1030"/>
                    </a:cubicBezTo>
                    <a:cubicBezTo>
                      <a:pt x="2231" y="1030"/>
                      <a:pt x="2231" y="1030"/>
                      <a:pt x="2231" y="1030"/>
                    </a:cubicBezTo>
                    <a:cubicBezTo>
                      <a:pt x="2245" y="1030"/>
                      <a:pt x="2245" y="1030"/>
                      <a:pt x="2245" y="1030"/>
                    </a:cubicBezTo>
                    <a:cubicBezTo>
                      <a:pt x="2245" y="1016"/>
                      <a:pt x="2245" y="1016"/>
                      <a:pt x="2245" y="1016"/>
                    </a:cubicBezTo>
                    <a:cubicBezTo>
                      <a:pt x="2245" y="679"/>
                      <a:pt x="2245" y="679"/>
                      <a:pt x="2245" y="679"/>
                    </a:cubicBezTo>
                    <a:cubicBezTo>
                      <a:pt x="2472" y="679"/>
                      <a:pt x="2472" y="679"/>
                      <a:pt x="2472" y="679"/>
                    </a:cubicBezTo>
                    <a:cubicBezTo>
                      <a:pt x="2674" y="679"/>
                      <a:pt x="2877" y="574"/>
                      <a:pt x="2877" y="340"/>
                    </a:cubicBezTo>
                    <a:close/>
                    <a:moveTo>
                      <a:pt x="2245" y="139"/>
                    </a:moveTo>
                    <a:cubicBezTo>
                      <a:pt x="2482" y="139"/>
                      <a:pt x="2482" y="139"/>
                      <a:pt x="2482" y="139"/>
                    </a:cubicBezTo>
                    <a:cubicBezTo>
                      <a:pt x="2643" y="139"/>
                      <a:pt x="2735" y="213"/>
                      <a:pt x="2735" y="341"/>
                    </a:cubicBezTo>
                    <a:cubicBezTo>
                      <a:pt x="2735" y="344"/>
                      <a:pt x="2735" y="344"/>
                      <a:pt x="2735" y="344"/>
                    </a:cubicBezTo>
                    <a:cubicBezTo>
                      <a:pt x="2735" y="468"/>
                      <a:pt x="2633" y="548"/>
                      <a:pt x="2476" y="548"/>
                    </a:cubicBezTo>
                    <a:cubicBezTo>
                      <a:pt x="2245" y="548"/>
                      <a:pt x="2245" y="548"/>
                      <a:pt x="2245" y="548"/>
                    </a:cubicBezTo>
                    <a:lnTo>
                      <a:pt x="2245" y="139"/>
                    </a:lnTo>
                    <a:close/>
                    <a:moveTo>
                      <a:pt x="1591" y="1253"/>
                    </a:moveTo>
                    <a:cubicBezTo>
                      <a:pt x="1576" y="1253"/>
                      <a:pt x="1576" y="1253"/>
                      <a:pt x="1576" y="1253"/>
                    </a:cubicBezTo>
                    <a:cubicBezTo>
                      <a:pt x="1576" y="1267"/>
                      <a:pt x="1576" y="1267"/>
                      <a:pt x="1576" y="1267"/>
                    </a:cubicBezTo>
                    <a:cubicBezTo>
                      <a:pt x="1576" y="1344"/>
                      <a:pt x="1576" y="1344"/>
                      <a:pt x="1576" y="1344"/>
                    </a:cubicBezTo>
                    <a:cubicBezTo>
                      <a:pt x="1576" y="1359"/>
                      <a:pt x="1576" y="1359"/>
                      <a:pt x="1576" y="1359"/>
                    </a:cubicBezTo>
                    <a:cubicBezTo>
                      <a:pt x="1591" y="1359"/>
                      <a:pt x="1591" y="1359"/>
                      <a:pt x="1591" y="1359"/>
                    </a:cubicBezTo>
                    <a:cubicBezTo>
                      <a:pt x="1825" y="1359"/>
                      <a:pt x="1825" y="1359"/>
                      <a:pt x="1825" y="1359"/>
                    </a:cubicBezTo>
                    <a:cubicBezTo>
                      <a:pt x="1825" y="2009"/>
                      <a:pt x="1825" y="2009"/>
                      <a:pt x="1825" y="2009"/>
                    </a:cubicBezTo>
                    <a:cubicBezTo>
                      <a:pt x="1825" y="2023"/>
                      <a:pt x="1825" y="2023"/>
                      <a:pt x="1825" y="2023"/>
                    </a:cubicBezTo>
                    <a:cubicBezTo>
                      <a:pt x="1839" y="2023"/>
                      <a:pt x="1839" y="2023"/>
                      <a:pt x="1839" y="2023"/>
                    </a:cubicBezTo>
                    <a:cubicBezTo>
                      <a:pt x="1924" y="2023"/>
                      <a:pt x="1924" y="2023"/>
                      <a:pt x="1924" y="2023"/>
                    </a:cubicBezTo>
                    <a:cubicBezTo>
                      <a:pt x="1939" y="2023"/>
                      <a:pt x="1939" y="2023"/>
                      <a:pt x="1939" y="2023"/>
                    </a:cubicBezTo>
                    <a:cubicBezTo>
                      <a:pt x="1939" y="2009"/>
                      <a:pt x="1939" y="2009"/>
                      <a:pt x="1939" y="2009"/>
                    </a:cubicBezTo>
                    <a:cubicBezTo>
                      <a:pt x="1939" y="1359"/>
                      <a:pt x="1939" y="1359"/>
                      <a:pt x="1939" y="1359"/>
                    </a:cubicBezTo>
                    <a:cubicBezTo>
                      <a:pt x="2174" y="1359"/>
                      <a:pt x="2174" y="1359"/>
                      <a:pt x="2174" y="1359"/>
                    </a:cubicBezTo>
                    <a:cubicBezTo>
                      <a:pt x="2188" y="1359"/>
                      <a:pt x="2188" y="1359"/>
                      <a:pt x="2188" y="1359"/>
                    </a:cubicBezTo>
                    <a:cubicBezTo>
                      <a:pt x="2188" y="1344"/>
                      <a:pt x="2188" y="1344"/>
                      <a:pt x="2188" y="1344"/>
                    </a:cubicBezTo>
                    <a:cubicBezTo>
                      <a:pt x="2188" y="1267"/>
                      <a:pt x="2188" y="1267"/>
                      <a:pt x="2188" y="1267"/>
                    </a:cubicBezTo>
                    <a:cubicBezTo>
                      <a:pt x="2188" y="1253"/>
                      <a:pt x="2188" y="1253"/>
                      <a:pt x="2188" y="1253"/>
                    </a:cubicBezTo>
                    <a:cubicBezTo>
                      <a:pt x="2174" y="1253"/>
                      <a:pt x="2174" y="1253"/>
                      <a:pt x="2174" y="1253"/>
                    </a:cubicBezTo>
                    <a:lnTo>
                      <a:pt x="1591" y="1253"/>
                    </a:lnTo>
                    <a:close/>
                    <a:moveTo>
                      <a:pt x="4452" y="1256"/>
                    </a:moveTo>
                    <a:cubicBezTo>
                      <a:pt x="4448" y="1247"/>
                      <a:pt x="4448" y="1247"/>
                      <a:pt x="4448" y="1247"/>
                    </a:cubicBezTo>
                    <a:cubicBezTo>
                      <a:pt x="4439" y="1247"/>
                      <a:pt x="4439" y="1247"/>
                      <a:pt x="4439" y="1247"/>
                    </a:cubicBezTo>
                    <a:cubicBezTo>
                      <a:pt x="4360" y="1247"/>
                      <a:pt x="4360" y="1247"/>
                      <a:pt x="4360" y="1247"/>
                    </a:cubicBezTo>
                    <a:cubicBezTo>
                      <a:pt x="4351" y="1247"/>
                      <a:pt x="4351" y="1247"/>
                      <a:pt x="4351" y="1247"/>
                    </a:cubicBezTo>
                    <a:cubicBezTo>
                      <a:pt x="4347" y="1256"/>
                      <a:pt x="4347" y="1256"/>
                      <a:pt x="4347" y="1256"/>
                    </a:cubicBezTo>
                    <a:cubicBezTo>
                      <a:pt x="4009" y="2003"/>
                      <a:pt x="4009" y="2003"/>
                      <a:pt x="4009" y="2003"/>
                    </a:cubicBezTo>
                    <a:cubicBezTo>
                      <a:pt x="4000" y="2023"/>
                      <a:pt x="4000" y="2023"/>
                      <a:pt x="4000" y="2023"/>
                    </a:cubicBezTo>
                    <a:cubicBezTo>
                      <a:pt x="4022" y="2023"/>
                      <a:pt x="4022" y="2023"/>
                      <a:pt x="4022" y="2023"/>
                    </a:cubicBezTo>
                    <a:cubicBezTo>
                      <a:pt x="4108" y="2023"/>
                      <a:pt x="4108" y="2023"/>
                      <a:pt x="4108" y="2023"/>
                    </a:cubicBezTo>
                    <a:cubicBezTo>
                      <a:pt x="4117" y="2023"/>
                      <a:pt x="4117" y="2023"/>
                      <a:pt x="4117" y="2023"/>
                    </a:cubicBezTo>
                    <a:cubicBezTo>
                      <a:pt x="4121" y="2015"/>
                      <a:pt x="4121" y="2015"/>
                      <a:pt x="4121" y="2015"/>
                    </a:cubicBezTo>
                    <a:cubicBezTo>
                      <a:pt x="4205" y="1827"/>
                      <a:pt x="4205" y="1827"/>
                      <a:pt x="4205" y="1827"/>
                    </a:cubicBezTo>
                    <a:cubicBezTo>
                      <a:pt x="4590" y="1827"/>
                      <a:pt x="4590" y="1827"/>
                      <a:pt x="4590" y="1827"/>
                    </a:cubicBezTo>
                    <a:cubicBezTo>
                      <a:pt x="4673" y="2015"/>
                      <a:pt x="4673" y="2015"/>
                      <a:pt x="4673" y="2015"/>
                    </a:cubicBezTo>
                    <a:cubicBezTo>
                      <a:pt x="4677" y="2023"/>
                      <a:pt x="4677" y="2023"/>
                      <a:pt x="4677" y="2023"/>
                    </a:cubicBezTo>
                    <a:cubicBezTo>
                      <a:pt x="4687" y="2023"/>
                      <a:pt x="4687" y="2023"/>
                      <a:pt x="4687" y="2023"/>
                    </a:cubicBezTo>
                    <a:cubicBezTo>
                      <a:pt x="4777" y="2023"/>
                      <a:pt x="4777" y="2023"/>
                      <a:pt x="4777" y="2023"/>
                    </a:cubicBezTo>
                    <a:cubicBezTo>
                      <a:pt x="4799" y="2023"/>
                      <a:pt x="4799" y="2023"/>
                      <a:pt x="4799" y="2023"/>
                    </a:cubicBezTo>
                    <a:cubicBezTo>
                      <a:pt x="4790" y="2003"/>
                      <a:pt x="4790" y="2003"/>
                      <a:pt x="4790" y="2003"/>
                    </a:cubicBezTo>
                    <a:lnTo>
                      <a:pt x="4452" y="1256"/>
                    </a:lnTo>
                    <a:close/>
                    <a:moveTo>
                      <a:pt x="4251" y="1723"/>
                    </a:moveTo>
                    <a:cubicBezTo>
                      <a:pt x="4398" y="1395"/>
                      <a:pt x="4398" y="1395"/>
                      <a:pt x="4398" y="1395"/>
                    </a:cubicBezTo>
                    <a:cubicBezTo>
                      <a:pt x="4545" y="1723"/>
                      <a:pt x="4545" y="1723"/>
                      <a:pt x="4545" y="1723"/>
                    </a:cubicBezTo>
                    <a:lnTo>
                      <a:pt x="4251" y="1723"/>
                    </a:ln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2" name="Freeform 8"/>
              <p:cNvSpPr>
                <a:spLocks noEditPoints="1"/>
              </p:cNvSpPr>
              <p:nvPr/>
            </p:nvSpPr>
            <p:spPr bwMode="auto">
              <a:xfrm>
                <a:off x="20775613" y="-8999538"/>
                <a:ext cx="1346200" cy="1346200"/>
              </a:xfrm>
              <a:custGeom>
                <a:avLst/>
                <a:gdLst>
                  <a:gd name="T0" fmla="*/ 0 w 359"/>
                  <a:gd name="T1" fmla="*/ 180 h 359"/>
                  <a:gd name="T2" fmla="*/ 0 w 359"/>
                  <a:gd name="T3" fmla="*/ 179 h 359"/>
                  <a:gd name="T4" fmla="*/ 180 w 359"/>
                  <a:gd name="T5" fmla="*/ 0 h 359"/>
                  <a:gd name="T6" fmla="*/ 359 w 359"/>
                  <a:gd name="T7" fmla="*/ 178 h 359"/>
                  <a:gd name="T8" fmla="*/ 359 w 359"/>
                  <a:gd name="T9" fmla="*/ 179 h 359"/>
                  <a:gd name="T10" fmla="*/ 179 w 359"/>
                  <a:gd name="T11" fmla="*/ 359 h 359"/>
                  <a:gd name="T12" fmla="*/ 0 w 359"/>
                  <a:gd name="T13" fmla="*/ 180 h 359"/>
                  <a:gd name="T14" fmla="*/ 343 w 359"/>
                  <a:gd name="T15" fmla="*/ 179 h 359"/>
                  <a:gd name="T16" fmla="*/ 343 w 359"/>
                  <a:gd name="T17" fmla="*/ 178 h 359"/>
                  <a:gd name="T18" fmla="*/ 180 w 359"/>
                  <a:gd name="T19" fmla="*/ 15 h 359"/>
                  <a:gd name="T20" fmla="*/ 16 w 359"/>
                  <a:gd name="T21" fmla="*/ 179 h 359"/>
                  <a:gd name="T22" fmla="*/ 16 w 359"/>
                  <a:gd name="T23" fmla="*/ 180 h 359"/>
                  <a:gd name="T24" fmla="*/ 179 w 359"/>
                  <a:gd name="T25" fmla="*/ 344 h 359"/>
                  <a:gd name="T26" fmla="*/ 343 w 359"/>
                  <a:gd name="T27" fmla="*/ 179 h 359"/>
                  <a:gd name="T28" fmla="*/ 109 w 359"/>
                  <a:gd name="T29" fmla="*/ 82 h 359"/>
                  <a:gd name="T30" fmla="*/ 192 w 359"/>
                  <a:gd name="T31" fmla="*/ 82 h 359"/>
                  <a:gd name="T32" fmla="*/ 246 w 359"/>
                  <a:gd name="T33" fmla="*/ 101 h 359"/>
                  <a:gd name="T34" fmla="*/ 261 w 359"/>
                  <a:gd name="T35" fmla="*/ 137 h 359"/>
                  <a:gd name="T36" fmla="*/ 261 w 359"/>
                  <a:gd name="T37" fmla="*/ 138 h 359"/>
                  <a:gd name="T38" fmla="*/ 213 w 359"/>
                  <a:gd name="T39" fmla="*/ 192 h 359"/>
                  <a:gd name="T40" fmla="*/ 270 w 359"/>
                  <a:gd name="T41" fmla="*/ 266 h 359"/>
                  <a:gd name="T42" fmla="*/ 237 w 359"/>
                  <a:gd name="T43" fmla="*/ 266 h 359"/>
                  <a:gd name="T44" fmla="*/ 184 w 359"/>
                  <a:gd name="T45" fmla="*/ 197 h 359"/>
                  <a:gd name="T46" fmla="*/ 183 w 359"/>
                  <a:gd name="T47" fmla="*/ 197 h 359"/>
                  <a:gd name="T48" fmla="*/ 136 w 359"/>
                  <a:gd name="T49" fmla="*/ 197 h 359"/>
                  <a:gd name="T50" fmla="*/ 136 w 359"/>
                  <a:gd name="T51" fmla="*/ 266 h 359"/>
                  <a:gd name="T52" fmla="*/ 109 w 359"/>
                  <a:gd name="T53" fmla="*/ 266 h 359"/>
                  <a:gd name="T54" fmla="*/ 109 w 359"/>
                  <a:gd name="T55" fmla="*/ 82 h 359"/>
                  <a:gd name="T56" fmla="*/ 189 w 359"/>
                  <a:gd name="T57" fmla="*/ 172 h 359"/>
                  <a:gd name="T58" fmla="*/ 233 w 359"/>
                  <a:gd name="T59" fmla="*/ 140 h 359"/>
                  <a:gd name="T60" fmla="*/ 233 w 359"/>
                  <a:gd name="T61" fmla="*/ 139 h 359"/>
                  <a:gd name="T62" fmla="*/ 191 w 359"/>
                  <a:gd name="T63" fmla="*/ 107 h 359"/>
                  <a:gd name="T64" fmla="*/ 136 w 359"/>
                  <a:gd name="T65" fmla="*/ 107 h 359"/>
                  <a:gd name="T66" fmla="*/ 136 w 359"/>
                  <a:gd name="T67" fmla="*/ 172 h 359"/>
                  <a:gd name="T68" fmla="*/ 189 w 359"/>
                  <a:gd name="T69" fmla="*/ 17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9" h="359">
                    <a:moveTo>
                      <a:pt x="0" y="180"/>
                    </a:move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1"/>
                      <a:pt x="79" y="0"/>
                      <a:pt x="180" y="0"/>
                    </a:cubicBezTo>
                    <a:cubicBezTo>
                      <a:pt x="281" y="0"/>
                      <a:pt x="359" y="81"/>
                      <a:pt x="359" y="178"/>
                    </a:cubicBezTo>
                    <a:cubicBezTo>
                      <a:pt x="359" y="179"/>
                      <a:pt x="359" y="179"/>
                      <a:pt x="359" y="179"/>
                    </a:cubicBezTo>
                    <a:cubicBezTo>
                      <a:pt x="359" y="277"/>
                      <a:pt x="280" y="359"/>
                      <a:pt x="179" y="359"/>
                    </a:cubicBezTo>
                    <a:cubicBezTo>
                      <a:pt x="78" y="359"/>
                      <a:pt x="0" y="278"/>
                      <a:pt x="0" y="180"/>
                    </a:cubicBezTo>
                    <a:close/>
                    <a:moveTo>
                      <a:pt x="343" y="179"/>
                    </a:moveTo>
                    <a:cubicBezTo>
                      <a:pt x="343" y="178"/>
                      <a:pt x="343" y="178"/>
                      <a:pt x="343" y="178"/>
                    </a:cubicBezTo>
                    <a:cubicBezTo>
                      <a:pt x="343" y="88"/>
                      <a:pt x="273" y="15"/>
                      <a:pt x="180" y="15"/>
                    </a:cubicBezTo>
                    <a:cubicBezTo>
                      <a:pt x="87" y="15"/>
                      <a:pt x="16" y="89"/>
                      <a:pt x="16" y="179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270"/>
                      <a:pt x="86" y="344"/>
                      <a:pt x="179" y="344"/>
                    </a:cubicBezTo>
                    <a:cubicBezTo>
                      <a:pt x="272" y="344"/>
                      <a:pt x="343" y="269"/>
                      <a:pt x="343" y="179"/>
                    </a:cubicBezTo>
                    <a:close/>
                    <a:moveTo>
                      <a:pt x="109" y="82"/>
                    </a:moveTo>
                    <a:cubicBezTo>
                      <a:pt x="192" y="82"/>
                      <a:pt x="192" y="82"/>
                      <a:pt x="192" y="82"/>
                    </a:cubicBezTo>
                    <a:cubicBezTo>
                      <a:pt x="215" y="82"/>
                      <a:pt x="234" y="89"/>
                      <a:pt x="246" y="101"/>
                    </a:cubicBezTo>
                    <a:cubicBezTo>
                      <a:pt x="255" y="110"/>
                      <a:pt x="261" y="122"/>
                      <a:pt x="261" y="137"/>
                    </a:cubicBezTo>
                    <a:cubicBezTo>
                      <a:pt x="261" y="138"/>
                      <a:pt x="261" y="138"/>
                      <a:pt x="261" y="138"/>
                    </a:cubicBezTo>
                    <a:cubicBezTo>
                      <a:pt x="261" y="168"/>
                      <a:pt x="241" y="186"/>
                      <a:pt x="213" y="192"/>
                    </a:cubicBezTo>
                    <a:cubicBezTo>
                      <a:pt x="270" y="266"/>
                      <a:pt x="270" y="266"/>
                      <a:pt x="270" y="266"/>
                    </a:cubicBezTo>
                    <a:cubicBezTo>
                      <a:pt x="237" y="266"/>
                      <a:pt x="237" y="266"/>
                      <a:pt x="237" y="266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83" y="197"/>
                      <a:pt x="183" y="197"/>
                      <a:pt x="183" y="197"/>
                    </a:cubicBezTo>
                    <a:cubicBezTo>
                      <a:pt x="136" y="197"/>
                      <a:pt x="136" y="197"/>
                      <a:pt x="136" y="197"/>
                    </a:cubicBezTo>
                    <a:cubicBezTo>
                      <a:pt x="136" y="266"/>
                      <a:pt x="136" y="266"/>
                      <a:pt x="136" y="266"/>
                    </a:cubicBezTo>
                    <a:cubicBezTo>
                      <a:pt x="109" y="266"/>
                      <a:pt x="109" y="266"/>
                      <a:pt x="109" y="266"/>
                    </a:cubicBezTo>
                    <a:lnTo>
                      <a:pt x="109" y="82"/>
                    </a:lnTo>
                    <a:close/>
                    <a:moveTo>
                      <a:pt x="189" y="172"/>
                    </a:moveTo>
                    <a:cubicBezTo>
                      <a:pt x="215" y="172"/>
                      <a:pt x="233" y="160"/>
                      <a:pt x="233" y="140"/>
                    </a:cubicBezTo>
                    <a:cubicBezTo>
                      <a:pt x="233" y="139"/>
                      <a:pt x="233" y="139"/>
                      <a:pt x="233" y="139"/>
                    </a:cubicBezTo>
                    <a:cubicBezTo>
                      <a:pt x="233" y="119"/>
                      <a:pt x="217" y="107"/>
                      <a:pt x="191" y="107"/>
                    </a:cubicBez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6" y="172"/>
                      <a:pt x="136" y="172"/>
                      <a:pt x="136" y="172"/>
                    </a:cubicBezTo>
                    <a:lnTo>
                      <a:pt x="189" y="172"/>
                    </a:ln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463043"/>
            <a:ext cx="7237412" cy="10058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2839916"/>
            <a:ext cx="6281928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l">
              <a:spcBef>
                <a:spcPts val="0"/>
              </a:spcBef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Subhead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65760" y="3982550"/>
            <a:ext cx="6281928" cy="768096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t>Presenter’s Name, Title, Company</a:t>
            </a:r>
          </a:p>
          <a:p>
            <a:pPr lvl="1"/>
            <a:r>
              <a:t>Second level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" y="5442966"/>
            <a:ext cx="6297930" cy="850392"/>
          </a:xfrm>
        </p:spPr>
        <p:txBody>
          <a:bodyPr tIns="0" bIns="0"/>
          <a:lstStyle>
            <a:lvl1pPr marL="0" indent="0">
              <a:buNone/>
              <a:defRPr sz="1400" b="0" baseline="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t>Name of Event, Date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7923214" y="1146171"/>
            <a:ext cx="4265613" cy="2743202"/>
          </a:xfrm>
          <a:custGeom>
            <a:avLst/>
            <a:gdLst/>
            <a:ahLst/>
            <a:cxnLst/>
            <a:rect l="l" t="t" r="r" b="b"/>
            <a:pathLst>
              <a:path w="4265613" h="2743202">
                <a:moveTo>
                  <a:pt x="2041365" y="0"/>
                </a:moveTo>
                <a:lnTo>
                  <a:pt x="4265613" y="0"/>
                </a:lnTo>
                <a:lnTo>
                  <a:pt x="4265613" y="2743201"/>
                </a:lnTo>
                <a:lnTo>
                  <a:pt x="2041365" y="2743201"/>
                </a:lnTo>
                <a:lnTo>
                  <a:pt x="2041365" y="2743202"/>
                </a:lnTo>
                <a:lnTo>
                  <a:pt x="72201" y="2743202"/>
                </a:lnTo>
                <a:cubicBezTo>
                  <a:pt x="32325" y="2743202"/>
                  <a:pt x="0" y="2710877"/>
                  <a:pt x="0" y="2671001"/>
                </a:cubicBezTo>
                <a:lnTo>
                  <a:pt x="0" y="72202"/>
                </a:lnTo>
                <a:cubicBezTo>
                  <a:pt x="0" y="32326"/>
                  <a:pt x="32325" y="1"/>
                  <a:pt x="72201" y="1"/>
                </a:cubicBezTo>
                <a:lnTo>
                  <a:pt x="2041365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707126" y="6553200"/>
            <a:ext cx="77457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Use</a:t>
            </a:r>
          </a:p>
        </p:txBody>
      </p:sp>
    </p:spTree>
    <p:extLst>
      <p:ext uri="{BB962C8B-B14F-4D97-AF65-F5344CB8AC3E}">
        <p14:creationId xmlns:p14="http://schemas.microsoft.com/office/powerpoint/2010/main" val="280629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/>
              <a:pPr/>
              <a:t>‹#›</a:t>
            </a:fld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895398" y="6577142"/>
            <a:ext cx="9759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730" y="6577142"/>
            <a:ext cx="301752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87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" y="459543"/>
            <a:ext cx="12188828" cy="6398457"/>
            <a:chOff x="-1" y="459543"/>
            <a:chExt cx="12188828" cy="6398457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1" y="1418211"/>
              <a:ext cx="12188828" cy="5439789"/>
              <a:chOff x="-1" y="1418211"/>
              <a:chExt cx="12188828" cy="5439789"/>
            </a:xfrm>
          </p:grpSpPr>
          <p:sp>
            <p:nvSpPr>
              <p:cNvPr id="50" name="Round Same Side Corner Rectangle 4"/>
              <p:cNvSpPr/>
              <p:nvPr/>
            </p:nvSpPr>
            <p:spPr>
              <a:xfrm rot="16200000">
                <a:off x="10748286" y="5417458"/>
                <a:ext cx="2431138" cy="449945"/>
              </a:xfrm>
              <a:custGeom>
                <a:avLst/>
                <a:gdLst/>
                <a:ahLst/>
                <a:cxnLst/>
                <a:rect l="l" t="t" r="r" b="b"/>
                <a:pathLst>
                  <a:path w="2431138" h="449945">
                    <a:moveTo>
                      <a:pt x="2431138" y="72207"/>
                    </a:moveTo>
                    <a:lnTo>
                      <a:pt x="2431138" y="449945"/>
                    </a:lnTo>
                    <a:lnTo>
                      <a:pt x="0" y="449945"/>
                    </a:lnTo>
                    <a:lnTo>
                      <a:pt x="0" y="0"/>
                    </a:lnTo>
                    <a:lnTo>
                      <a:pt x="2358931" y="0"/>
                    </a:lnTo>
                    <a:cubicBezTo>
                      <a:pt x="2398810" y="0"/>
                      <a:pt x="2431138" y="32328"/>
                      <a:pt x="2431138" y="72207"/>
                    </a:cubicBezTo>
                    <a:close/>
                  </a:path>
                </a:pathLst>
              </a:custGeom>
              <a:solidFill>
                <a:srgbClr val="8B8D8E">
                  <a:alpha val="8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21998" y="5117397"/>
                <a:ext cx="489203" cy="489203"/>
              </a:xfrm>
              <a:prstGeom prst="roundRect">
                <a:avLst>
                  <a:gd name="adj" fmla="val 8288"/>
                </a:avLst>
              </a:prstGeom>
              <a:solidFill>
                <a:srgbClr val="FF79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2" name="Round Same Side Corner Rectangle 3"/>
              <p:cNvSpPr/>
              <p:nvPr/>
            </p:nvSpPr>
            <p:spPr>
              <a:xfrm rot="5400000">
                <a:off x="-465074" y="5286869"/>
                <a:ext cx="1250187" cy="320041"/>
              </a:xfrm>
              <a:custGeom>
                <a:avLst/>
                <a:gdLst/>
                <a:ahLst/>
                <a:cxnLst/>
                <a:rect l="l" t="t" r="r" b="b"/>
                <a:pathLst>
                  <a:path w="1250187" h="320041">
                    <a:moveTo>
                      <a:pt x="0" y="320041"/>
                    </a:moveTo>
                    <a:lnTo>
                      <a:pt x="0" y="59623"/>
                    </a:lnTo>
                    <a:cubicBezTo>
                      <a:pt x="0" y="26694"/>
                      <a:pt x="26694" y="0"/>
                      <a:pt x="59623" y="0"/>
                    </a:cubicBezTo>
                    <a:lnTo>
                      <a:pt x="1190564" y="0"/>
                    </a:lnTo>
                    <a:cubicBezTo>
                      <a:pt x="1223493" y="0"/>
                      <a:pt x="1250187" y="26694"/>
                      <a:pt x="1250187" y="59623"/>
                    </a:cubicBezTo>
                    <a:lnTo>
                      <a:pt x="1250187" y="320041"/>
                    </a:lnTo>
                    <a:close/>
                  </a:path>
                </a:pathLst>
              </a:custGeom>
              <a:solidFill>
                <a:srgbClr val="E0E1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3" name="Round Same Side Corner Rectangle 3"/>
              <p:cNvSpPr/>
              <p:nvPr/>
            </p:nvSpPr>
            <p:spPr>
              <a:xfrm rot="5400000">
                <a:off x="26418" y="5312977"/>
                <a:ext cx="489203" cy="98042"/>
              </a:xfrm>
              <a:custGeom>
                <a:avLst/>
                <a:gdLst/>
                <a:ahLst/>
                <a:cxnLst/>
                <a:rect l="l" t="t" r="r" b="b"/>
                <a:pathLst>
                  <a:path w="489203" h="98042">
                    <a:moveTo>
                      <a:pt x="0" y="57497"/>
                    </a:moveTo>
                    <a:lnTo>
                      <a:pt x="0" y="0"/>
                    </a:lnTo>
                    <a:lnTo>
                      <a:pt x="489203" y="0"/>
                    </a:lnTo>
                    <a:lnTo>
                      <a:pt x="489203" y="57497"/>
                    </a:lnTo>
                    <a:cubicBezTo>
                      <a:pt x="489203" y="79889"/>
                      <a:pt x="471050" y="98042"/>
                      <a:pt x="448658" y="98042"/>
                    </a:cubicBezTo>
                    <a:lnTo>
                      <a:pt x="40545" y="98042"/>
                    </a:lnTo>
                    <a:cubicBezTo>
                      <a:pt x="18153" y="98042"/>
                      <a:pt x="0" y="79889"/>
                      <a:pt x="0" y="57497"/>
                    </a:cubicBezTo>
                    <a:close/>
                  </a:path>
                </a:pathLst>
              </a:custGeom>
              <a:solidFill>
                <a:srgbClr val="E06B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4" name="Round Same Side Corner Rectangle 53"/>
              <p:cNvSpPr/>
              <p:nvPr/>
            </p:nvSpPr>
            <p:spPr>
              <a:xfrm rot="5400000">
                <a:off x="2733295" y="-1315082"/>
                <a:ext cx="3904425" cy="9371012"/>
              </a:xfrm>
              <a:prstGeom prst="round2SameRect">
                <a:avLst>
                  <a:gd name="adj1" fmla="val 2821"/>
                  <a:gd name="adj2" fmla="val 0"/>
                </a:avLst>
              </a:prstGeom>
              <a:solidFill>
                <a:srgbClr val="A3DB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5" name="Round Same Side Corner Rectangle 54"/>
              <p:cNvSpPr/>
              <p:nvPr/>
            </p:nvSpPr>
            <p:spPr>
              <a:xfrm rot="16200000">
                <a:off x="8247678" y="2574286"/>
                <a:ext cx="3921483" cy="3960812"/>
              </a:xfrm>
              <a:prstGeom prst="round2SameRect">
                <a:avLst>
                  <a:gd name="adj1" fmla="val 2595"/>
                  <a:gd name="adj2" fmla="val 0"/>
                </a:avLst>
              </a:prstGeom>
              <a:solidFill>
                <a:srgbClr val="4599C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6" name="Round Same Side Corner Rectangle 12"/>
              <p:cNvSpPr/>
              <p:nvPr/>
            </p:nvSpPr>
            <p:spPr>
              <a:xfrm rot="5400000">
                <a:off x="-90399" y="4912197"/>
                <a:ext cx="500840" cy="320041"/>
              </a:xfrm>
              <a:custGeom>
                <a:avLst/>
                <a:gdLst/>
                <a:ahLst/>
                <a:cxnLst/>
                <a:rect l="l" t="t" r="r" b="b"/>
                <a:pathLst>
                  <a:path w="500840" h="320041">
                    <a:moveTo>
                      <a:pt x="0" y="320041"/>
                    </a:moveTo>
                    <a:lnTo>
                      <a:pt x="0" y="59623"/>
                    </a:lnTo>
                    <a:cubicBezTo>
                      <a:pt x="0" y="26694"/>
                      <a:pt x="26694" y="0"/>
                      <a:pt x="59623" y="0"/>
                    </a:cubicBezTo>
                    <a:lnTo>
                      <a:pt x="500840" y="0"/>
                    </a:lnTo>
                    <a:lnTo>
                      <a:pt x="500840" y="320041"/>
                    </a:lnTo>
                    <a:close/>
                  </a:path>
                </a:pathLst>
              </a:custGeom>
              <a:solidFill>
                <a:srgbClr val="8FC1C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7" name="Round Same Side Corner Rectangle 15"/>
              <p:cNvSpPr/>
              <p:nvPr/>
            </p:nvSpPr>
            <p:spPr>
              <a:xfrm rot="5400000">
                <a:off x="363980" y="4975416"/>
                <a:ext cx="205239" cy="489203"/>
              </a:xfrm>
              <a:custGeom>
                <a:avLst/>
                <a:gdLst/>
                <a:ahLst/>
                <a:cxnLst/>
                <a:rect l="l" t="t" r="r" b="b"/>
                <a:pathLst>
                  <a:path w="205239" h="489203">
                    <a:moveTo>
                      <a:pt x="0" y="448658"/>
                    </a:moveTo>
                    <a:lnTo>
                      <a:pt x="0" y="40545"/>
                    </a:lnTo>
                    <a:cubicBezTo>
                      <a:pt x="0" y="18153"/>
                      <a:pt x="18153" y="0"/>
                      <a:pt x="40545" y="0"/>
                    </a:cubicBezTo>
                    <a:lnTo>
                      <a:pt x="205239" y="0"/>
                    </a:lnTo>
                    <a:lnTo>
                      <a:pt x="205239" y="489203"/>
                    </a:lnTo>
                    <a:lnTo>
                      <a:pt x="40545" y="489203"/>
                    </a:lnTo>
                    <a:cubicBezTo>
                      <a:pt x="18153" y="489203"/>
                      <a:pt x="0" y="471050"/>
                      <a:pt x="0" y="448658"/>
                    </a:cubicBezTo>
                    <a:close/>
                  </a:path>
                </a:pathLst>
              </a:custGeom>
              <a:solidFill>
                <a:srgbClr val="A368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8" name="Round Same Side Corner Rectangle 12"/>
              <p:cNvSpPr/>
              <p:nvPr/>
            </p:nvSpPr>
            <p:spPr>
              <a:xfrm rot="5400000">
                <a:off x="168401" y="5170997"/>
                <a:ext cx="205239" cy="98044"/>
              </a:xfrm>
              <a:custGeom>
                <a:avLst/>
                <a:gdLst/>
                <a:ahLst/>
                <a:cxnLst/>
                <a:rect l="l" t="t" r="r" b="b"/>
                <a:pathLst>
                  <a:path w="205239" h="98044">
                    <a:moveTo>
                      <a:pt x="0" y="57499"/>
                    </a:moveTo>
                    <a:lnTo>
                      <a:pt x="0" y="0"/>
                    </a:lnTo>
                    <a:lnTo>
                      <a:pt x="205239" y="0"/>
                    </a:lnTo>
                    <a:lnTo>
                      <a:pt x="205239" y="98044"/>
                    </a:lnTo>
                    <a:lnTo>
                      <a:pt x="40545" y="98044"/>
                    </a:lnTo>
                    <a:cubicBezTo>
                      <a:pt x="18153" y="98044"/>
                      <a:pt x="0" y="79891"/>
                      <a:pt x="0" y="57499"/>
                    </a:cubicBezTo>
                    <a:close/>
                  </a:path>
                </a:pathLst>
              </a:custGeom>
              <a:solidFill>
                <a:srgbClr val="8F5C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59" name="Round Same Side Corner Rectangle 24"/>
              <p:cNvSpPr/>
              <p:nvPr/>
            </p:nvSpPr>
            <p:spPr>
              <a:xfrm rot="5400000">
                <a:off x="7435169" y="3386795"/>
                <a:ext cx="2728686" cy="1142998"/>
              </a:xfrm>
              <a:custGeom>
                <a:avLst/>
                <a:gdLst/>
                <a:ahLst/>
                <a:cxnLst/>
                <a:rect l="l" t="t" r="r" b="b"/>
                <a:pathLst>
                  <a:path w="2728686" h="1142998">
                    <a:moveTo>
                      <a:pt x="0" y="1041236"/>
                    </a:moveTo>
                    <a:lnTo>
                      <a:pt x="0" y="0"/>
                    </a:lnTo>
                    <a:lnTo>
                      <a:pt x="2618542" y="0"/>
                    </a:lnTo>
                    <a:cubicBezTo>
                      <a:pt x="2679373" y="0"/>
                      <a:pt x="2728686" y="49313"/>
                      <a:pt x="2728686" y="110144"/>
                    </a:cubicBezTo>
                    <a:lnTo>
                      <a:pt x="2728686" y="1142998"/>
                    </a:lnTo>
                    <a:lnTo>
                      <a:pt x="101762" y="1142998"/>
                    </a:lnTo>
                    <a:cubicBezTo>
                      <a:pt x="45560" y="1142998"/>
                      <a:pt x="0" y="1097438"/>
                      <a:pt x="0" y="1041236"/>
                    </a:cubicBezTo>
                    <a:close/>
                  </a:path>
                </a:pathLst>
              </a:custGeom>
              <a:solidFill>
                <a:srgbClr val="2C83B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60" name="Round Same Side Corner Rectangle 27"/>
              <p:cNvSpPr/>
              <p:nvPr/>
            </p:nvSpPr>
            <p:spPr>
              <a:xfrm rot="16200000">
                <a:off x="10919568" y="5246176"/>
                <a:ext cx="2088572" cy="449942"/>
              </a:xfrm>
              <a:custGeom>
                <a:avLst/>
                <a:gdLst/>
                <a:ahLst/>
                <a:cxnLst/>
                <a:rect l="l" t="t" r="r" b="b"/>
                <a:pathLst>
                  <a:path w="2088572" h="449942">
                    <a:moveTo>
                      <a:pt x="2088572" y="72207"/>
                    </a:moveTo>
                    <a:lnTo>
                      <a:pt x="2088572" y="449942"/>
                    </a:lnTo>
                    <a:lnTo>
                      <a:pt x="0" y="449942"/>
                    </a:lnTo>
                    <a:lnTo>
                      <a:pt x="0" y="0"/>
                    </a:lnTo>
                    <a:lnTo>
                      <a:pt x="2016365" y="0"/>
                    </a:lnTo>
                    <a:cubicBezTo>
                      <a:pt x="2056244" y="0"/>
                      <a:pt x="2088572" y="32328"/>
                      <a:pt x="2088572" y="72207"/>
                    </a:cubicBezTo>
                    <a:close/>
                  </a:path>
                </a:pathLst>
              </a:custGeom>
              <a:solidFill>
                <a:srgbClr val="26556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5599" y="459543"/>
              <a:ext cx="1596108" cy="402601"/>
              <a:chOff x="-12977813" y="-16503650"/>
              <a:chExt cx="35099626" cy="8853487"/>
            </a:xfrm>
          </p:grpSpPr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-12977813" y="-16503650"/>
                <a:ext cx="8875713" cy="8809037"/>
              </a:xfrm>
              <a:custGeom>
                <a:avLst/>
                <a:gdLst>
                  <a:gd name="T0" fmla="*/ 1531 w 2367"/>
                  <a:gd name="T1" fmla="*/ 328 h 2349"/>
                  <a:gd name="T2" fmla="*/ 486 w 2367"/>
                  <a:gd name="T3" fmla="*/ 327 h 2349"/>
                  <a:gd name="T4" fmla="*/ 324 w 2367"/>
                  <a:gd name="T5" fmla="*/ 491 h 2349"/>
                  <a:gd name="T6" fmla="*/ 1531 w 2367"/>
                  <a:gd name="T7" fmla="*/ 492 h 2349"/>
                  <a:gd name="T8" fmla="*/ 1865 w 2367"/>
                  <a:gd name="T9" fmla="*/ 818 h 2349"/>
                  <a:gd name="T10" fmla="*/ 1865 w 2367"/>
                  <a:gd name="T11" fmla="*/ 2349 h 2349"/>
                  <a:gd name="T12" fmla="*/ 2032 w 2367"/>
                  <a:gd name="T13" fmla="*/ 2349 h 2349"/>
                  <a:gd name="T14" fmla="*/ 2033 w 2367"/>
                  <a:gd name="T15" fmla="*/ 818 h 2349"/>
                  <a:gd name="T16" fmla="*/ 1531 w 2367"/>
                  <a:gd name="T17" fmla="*/ 328 h 2349"/>
                  <a:gd name="T18" fmla="*/ 2367 w 2367"/>
                  <a:gd name="T19" fmla="*/ 2349 h 2349"/>
                  <a:gd name="T20" fmla="*/ 2367 w 2367"/>
                  <a:gd name="T21" fmla="*/ 818 h 2349"/>
                  <a:gd name="T22" fmla="*/ 1531 w 2367"/>
                  <a:gd name="T23" fmla="*/ 0 h 2349"/>
                  <a:gd name="T24" fmla="*/ 809 w 2367"/>
                  <a:gd name="T25" fmla="*/ 0 h 2349"/>
                  <a:gd name="T26" fmla="*/ 647 w 2367"/>
                  <a:gd name="T27" fmla="*/ 164 h 2349"/>
                  <a:gd name="T28" fmla="*/ 1531 w 2367"/>
                  <a:gd name="T29" fmla="*/ 164 h 2349"/>
                  <a:gd name="T30" fmla="*/ 2200 w 2367"/>
                  <a:gd name="T31" fmla="*/ 818 h 2349"/>
                  <a:gd name="T32" fmla="*/ 2200 w 2367"/>
                  <a:gd name="T33" fmla="*/ 2349 h 2349"/>
                  <a:gd name="T34" fmla="*/ 2367 w 2367"/>
                  <a:gd name="T35" fmla="*/ 2349 h 2349"/>
                  <a:gd name="T36" fmla="*/ 1531 w 2367"/>
                  <a:gd name="T37" fmla="*/ 655 h 2349"/>
                  <a:gd name="T38" fmla="*/ 163 w 2367"/>
                  <a:gd name="T39" fmla="*/ 655 h 2349"/>
                  <a:gd name="T40" fmla="*/ 0 w 2367"/>
                  <a:gd name="T41" fmla="*/ 818 h 2349"/>
                  <a:gd name="T42" fmla="*/ 3 w 2367"/>
                  <a:gd name="T43" fmla="*/ 818 h 2349"/>
                  <a:gd name="T44" fmla="*/ 0 w 2367"/>
                  <a:gd name="T45" fmla="*/ 818 h 2349"/>
                  <a:gd name="T46" fmla="*/ 0 w 2367"/>
                  <a:gd name="T47" fmla="*/ 1531 h 2349"/>
                  <a:gd name="T48" fmla="*/ 729 w 2367"/>
                  <a:gd name="T49" fmla="*/ 2343 h 2349"/>
                  <a:gd name="T50" fmla="*/ 884 w 2367"/>
                  <a:gd name="T51" fmla="*/ 2186 h 2349"/>
                  <a:gd name="T52" fmla="*/ 837 w 2367"/>
                  <a:gd name="T53" fmla="*/ 2186 h 2349"/>
                  <a:gd name="T54" fmla="*/ 168 w 2367"/>
                  <a:gd name="T55" fmla="*/ 1531 h 2349"/>
                  <a:gd name="T56" fmla="*/ 168 w 2367"/>
                  <a:gd name="T57" fmla="*/ 818 h 2349"/>
                  <a:gd name="T58" fmla="*/ 335 w 2367"/>
                  <a:gd name="T59" fmla="*/ 818 h 2349"/>
                  <a:gd name="T60" fmla="*/ 335 w 2367"/>
                  <a:gd name="T61" fmla="*/ 1531 h 2349"/>
                  <a:gd name="T62" fmla="*/ 837 w 2367"/>
                  <a:gd name="T63" fmla="*/ 2021 h 2349"/>
                  <a:gd name="T64" fmla="*/ 1047 w 2367"/>
                  <a:gd name="T65" fmla="*/ 2021 h 2349"/>
                  <a:gd name="T66" fmla="*/ 1208 w 2367"/>
                  <a:gd name="T67" fmla="*/ 1858 h 2349"/>
                  <a:gd name="T68" fmla="*/ 837 w 2367"/>
                  <a:gd name="T69" fmla="*/ 1858 h 2349"/>
                  <a:gd name="T70" fmla="*/ 503 w 2367"/>
                  <a:gd name="T71" fmla="*/ 1531 h 2349"/>
                  <a:gd name="T72" fmla="*/ 503 w 2367"/>
                  <a:gd name="T73" fmla="*/ 818 h 2349"/>
                  <a:gd name="T74" fmla="*/ 669 w 2367"/>
                  <a:gd name="T75" fmla="*/ 818 h 2349"/>
                  <a:gd name="T76" fmla="*/ 669 w 2367"/>
                  <a:gd name="T77" fmla="*/ 1531 h 2349"/>
                  <a:gd name="T78" fmla="*/ 837 w 2367"/>
                  <a:gd name="T79" fmla="*/ 1694 h 2349"/>
                  <a:gd name="T80" fmla="*/ 1370 w 2367"/>
                  <a:gd name="T81" fmla="*/ 1694 h 2349"/>
                  <a:gd name="T82" fmla="*/ 1531 w 2367"/>
                  <a:gd name="T83" fmla="*/ 1532 h 2349"/>
                  <a:gd name="T84" fmla="*/ 837 w 2367"/>
                  <a:gd name="T85" fmla="*/ 1531 h 2349"/>
                  <a:gd name="T86" fmla="*/ 837 w 2367"/>
                  <a:gd name="T87" fmla="*/ 818 h 2349"/>
                  <a:gd name="T88" fmla="*/ 1531 w 2367"/>
                  <a:gd name="T89" fmla="*/ 818 h 2349"/>
                  <a:gd name="T90" fmla="*/ 1531 w 2367"/>
                  <a:gd name="T91" fmla="*/ 2349 h 2349"/>
                  <a:gd name="T92" fmla="*/ 1699 w 2367"/>
                  <a:gd name="T93" fmla="*/ 2349 h 2349"/>
                  <a:gd name="T94" fmla="*/ 1699 w 2367"/>
                  <a:gd name="T95" fmla="*/ 818 h 2349"/>
                  <a:gd name="T96" fmla="*/ 1531 w 2367"/>
                  <a:gd name="T97" fmla="*/ 655 h 2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67" h="2349">
                    <a:moveTo>
                      <a:pt x="1531" y="328"/>
                    </a:moveTo>
                    <a:cubicBezTo>
                      <a:pt x="486" y="327"/>
                      <a:pt x="486" y="327"/>
                      <a:pt x="486" y="327"/>
                    </a:cubicBezTo>
                    <a:cubicBezTo>
                      <a:pt x="324" y="491"/>
                      <a:pt x="324" y="491"/>
                      <a:pt x="324" y="491"/>
                    </a:cubicBezTo>
                    <a:cubicBezTo>
                      <a:pt x="1531" y="492"/>
                      <a:pt x="1531" y="492"/>
                      <a:pt x="1531" y="492"/>
                    </a:cubicBezTo>
                    <a:cubicBezTo>
                      <a:pt x="1716" y="492"/>
                      <a:pt x="1865" y="638"/>
                      <a:pt x="1865" y="818"/>
                    </a:cubicBezTo>
                    <a:cubicBezTo>
                      <a:pt x="1865" y="2349"/>
                      <a:pt x="1865" y="2349"/>
                      <a:pt x="1865" y="2349"/>
                    </a:cubicBezTo>
                    <a:cubicBezTo>
                      <a:pt x="2032" y="2349"/>
                      <a:pt x="2032" y="2349"/>
                      <a:pt x="2032" y="2349"/>
                    </a:cubicBezTo>
                    <a:cubicBezTo>
                      <a:pt x="2033" y="818"/>
                      <a:pt x="2033" y="818"/>
                      <a:pt x="2033" y="818"/>
                    </a:cubicBezTo>
                    <a:cubicBezTo>
                      <a:pt x="2033" y="548"/>
                      <a:pt x="1808" y="328"/>
                      <a:pt x="1531" y="328"/>
                    </a:cubicBezTo>
                    <a:close/>
                    <a:moveTo>
                      <a:pt x="2367" y="2349"/>
                    </a:moveTo>
                    <a:cubicBezTo>
                      <a:pt x="2367" y="818"/>
                      <a:pt x="2367" y="818"/>
                      <a:pt x="2367" y="818"/>
                    </a:cubicBezTo>
                    <a:cubicBezTo>
                      <a:pt x="2367" y="367"/>
                      <a:pt x="1993" y="0"/>
                      <a:pt x="1531" y="0"/>
                    </a:cubicBezTo>
                    <a:cubicBezTo>
                      <a:pt x="809" y="0"/>
                      <a:pt x="809" y="0"/>
                      <a:pt x="809" y="0"/>
                    </a:cubicBezTo>
                    <a:cubicBezTo>
                      <a:pt x="647" y="164"/>
                      <a:pt x="647" y="164"/>
                      <a:pt x="647" y="164"/>
                    </a:cubicBezTo>
                    <a:cubicBezTo>
                      <a:pt x="1531" y="164"/>
                      <a:pt x="1531" y="164"/>
                      <a:pt x="1531" y="164"/>
                    </a:cubicBezTo>
                    <a:cubicBezTo>
                      <a:pt x="1900" y="164"/>
                      <a:pt x="2200" y="457"/>
                      <a:pt x="2200" y="818"/>
                    </a:cubicBezTo>
                    <a:cubicBezTo>
                      <a:pt x="2200" y="2349"/>
                      <a:pt x="2200" y="2349"/>
                      <a:pt x="2200" y="2349"/>
                    </a:cubicBezTo>
                    <a:lnTo>
                      <a:pt x="2367" y="2349"/>
                    </a:lnTo>
                    <a:close/>
                    <a:moveTo>
                      <a:pt x="1531" y="655"/>
                    </a:moveTo>
                    <a:cubicBezTo>
                      <a:pt x="163" y="655"/>
                      <a:pt x="163" y="655"/>
                      <a:pt x="163" y="655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3" y="818"/>
                      <a:pt x="3" y="818"/>
                      <a:pt x="3" y="818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0" y="1531"/>
                      <a:pt x="0" y="1531"/>
                      <a:pt x="0" y="1531"/>
                    </a:cubicBezTo>
                    <a:cubicBezTo>
                      <a:pt x="0" y="1947"/>
                      <a:pt x="317" y="2291"/>
                      <a:pt x="729" y="2343"/>
                    </a:cubicBezTo>
                    <a:cubicBezTo>
                      <a:pt x="884" y="2186"/>
                      <a:pt x="884" y="2186"/>
                      <a:pt x="884" y="2186"/>
                    </a:cubicBezTo>
                    <a:cubicBezTo>
                      <a:pt x="837" y="2186"/>
                      <a:pt x="837" y="2186"/>
                      <a:pt x="837" y="2186"/>
                    </a:cubicBezTo>
                    <a:cubicBezTo>
                      <a:pt x="467" y="2186"/>
                      <a:pt x="168" y="1892"/>
                      <a:pt x="168" y="1531"/>
                    </a:cubicBezTo>
                    <a:cubicBezTo>
                      <a:pt x="168" y="818"/>
                      <a:pt x="168" y="818"/>
                      <a:pt x="168" y="818"/>
                    </a:cubicBezTo>
                    <a:cubicBezTo>
                      <a:pt x="335" y="818"/>
                      <a:pt x="335" y="818"/>
                      <a:pt x="335" y="818"/>
                    </a:cubicBezTo>
                    <a:cubicBezTo>
                      <a:pt x="335" y="1531"/>
                      <a:pt x="335" y="1531"/>
                      <a:pt x="335" y="1531"/>
                    </a:cubicBezTo>
                    <a:cubicBezTo>
                      <a:pt x="335" y="1802"/>
                      <a:pt x="560" y="2021"/>
                      <a:pt x="837" y="2021"/>
                    </a:cubicBezTo>
                    <a:cubicBezTo>
                      <a:pt x="1047" y="2021"/>
                      <a:pt x="1047" y="2021"/>
                      <a:pt x="1047" y="2021"/>
                    </a:cubicBezTo>
                    <a:cubicBezTo>
                      <a:pt x="1208" y="1858"/>
                      <a:pt x="1208" y="1858"/>
                      <a:pt x="1208" y="1858"/>
                    </a:cubicBezTo>
                    <a:cubicBezTo>
                      <a:pt x="837" y="1858"/>
                      <a:pt x="837" y="1858"/>
                      <a:pt x="837" y="1858"/>
                    </a:cubicBezTo>
                    <a:cubicBezTo>
                      <a:pt x="652" y="1858"/>
                      <a:pt x="503" y="1712"/>
                      <a:pt x="503" y="1531"/>
                    </a:cubicBezTo>
                    <a:cubicBezTo>
                      <a:pt x="503" y="818"/>
                      <a:pt x="503" y="818"/>
                      <a:pt x="503" y="818"/>
                    </a:cubicBezTo>
                    <a:cubicBezTo>
                      <a:pt x="669" y="818"/>
                      <a:pt x="669" y="818"/>
                      <a:pt x="669" y="818"/>
                    </a:cubicBezTo>
                    <a:cubicBezTo>
                      <a:pt x="669" y="1531"/>
                      <a:pt x="669" y="1531"/>
                      <a:pt x="669" y="1531"/>
                    </a:cubicBezTo>
                    <a:cubicBezTo>
                      <a:pt x="670" y="1621"/>
                      <a:pt x="744" y="1694"/>
                      <a:pt x="837" y="1694"/>
                    </a:cubicBezTo>
                    <a:cubicBezTo>
                      <a:pt x="1370" y="1694"/>
                      <a:pt x="1370" y="1694"/>
                      <a:pt x="1370" y="1694"/>
                    </a:cubicBezTo>
                    <a:cubicBezTo>
                      <a:pt x="1531" y="1532"/>
                      <a:pt x="1531" y="1532"/>
                      <a:pt x="1531" y="1532"/>
                    </a:cubicBezTo>
                    <a:cubicBezTo>
                      <a:pt x="837" y="1531"/>
                      <a:pt x="837" y="1531"/>
                      <a:pt x="837" y="1531"/>
                    </a:cubicBezTo>
                    <a:cubicBezTo>
                      <a:pt x="837" y="818"/>
                      <a:pt x="837" y="818"/>
                      <a:pt x="837" y="818"/>
                    </a:cubicBezTo>
                    <a:cubicBezTo>
                      <a:pt x="1531" y="818"/>
                      <a:pt x="1531" y="818"/>
                      <a:pt x="1531" y="818"/>
                    </a:cubicBezTo>
                    <a:cubicBezTo>
                      <a:pt x="1531" y="2349"/>
                      <a:pt x="1531" y="2349"/>
                      <a:pt x="1531" y="2349"/>
                    </a:cubicBezTo>
                    <a:cubicBezTo>
                      <a:pt x="1699" y="2349"/>
                      <a:pt x="1699" y="2349"/>
                      <a:pt x="1699" y="2349"/>
                    </a:cubicBezTo>
                    <a:cubicBezTo>
                      <a:pt x="1699" y="818"/>
                      <a:pt x="1699" y="818"/>
                      <a:pt x="1699" y="818"/>
                    </a:cubicBezTo>
                    <a:cubicBezTo>
                      <a:pt x="1698" y="728"/>
                      <a:pt x="1624" y="655"/>
                      <a:pt x="1531" y="655"/>
                    </a:cubicBez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-2266950" y="-15278100"/>
                <a:ext cx="22367876" cy="7627937"/>
              </a:xfrm>
              <a:custGeom>
                <a:avLst/>
                <a:gdLst>
                  <a:gd name="T0" fmla="*/ 4813 w 5965"/>
                  <a:gd name="T1" fmla="*/ 463 h 2034"/>
                  <a:gd name="T2" fmla="*/ 4877 w 5965"/>
                  <a:gd name="T3" fmla="*/ 138 h 2034"/>
                  <a:gd name="T4" fmla="*/ 4129 w 5965"/>
                  <a:gd name="T5" fmla="*/ 7 h 2034"/>
                  <a:gd name="T6" fmla="*/ 4884 w 5965"/>
                  <a:gd name="T7" fmla="*/ 1030 h 2034"/>
                  <a:gd name="T8" fmla="*/ 697 w 5965"/>
                  <a:gd name="T9" fmla="*/ 1253 h 2034"/>
                  <a:gd name="T10" fmla="*/ 157 w 5965"/>
                  <a:gd name="T11" fmla="*/ 1253 h 2034"/>
                  <a:gd name="T12" fmla="*/ 72 w 5965"/>
                  <a:gd name="T13" fmla="*/ 2023 h 2034"/>
                  <a:gd name="T14" fmla="*/ 416 w 5965"/>
                  <a:gd name="T15" fmla="*/ 1820 h 2034"/>
                  <a:gd name="T16" fmla="*/ 684 w 5965"/>
                  <a:gd name="T17" fmla="*/ 2009 h 2034"/>
                  <a:gd name="T18" fmla="*/ 796 w 5965"/>
                  <a:gd name="T19" fmla="*/ 1267 h 2034"/>
                  <a:gd name="T20" fmla="*/ 5012 w 5965"/>
                  <a:gd name="T21" fmla="*/ 1253 h 2034"/>
                  <a:gd name="T22" fmla="*/ 4900 w 5965"/>
                  <a:gd name="T23" fmla="*/ 2023 h 2034"/>
                  <a:gd name="T24" fmla="*/ 5305 w 5965"/>
                  <a:gd name="T25" fmla="*/ 1917 h 2034"/>
                  <a:gd name="T26" fmla="*/ 787 w 5965"/>
                  <a:gd name="T27" fmla="*/ 767 h 2034"/>
                  <a:gd name="T28" fmla="*/ 1047 w 5965"/>
                  <a:gd name="T29" fmla="*/ 1010 h 2034"/>
                  <a:gd name="T30" fmla="*/ 462 w 5965"/>
                  <a:gd name="T31" fmla="*/ 9 h 2034"/>
                  <a:gd name="T32" fmla="*/ 527 w 5965"/>
                  <a:gd name="T33" fmla="*/ 180 h 2034"/>
                  <a:gd name="T34" fmla="*/ 1328 w 5965"/>
                  <a:gd name="T35" fmla="*/ 1016 h 2034"/>
                  <a:gd name="T36" fmla="*/ 1201 w 5965"/>
                  <a:gd name="T37" fmla="*/ 7 h 2034"/>
                  <a:gd name="T38" fmla="*/ 1314 w 5965"/>
                  <a:gd name="T39" fmla="*/ 1030 h 2034"/>
                  <a:gd name="T40" fmla="*/ 1328 w 5965"/>
                  <a:gd name="T41" fmla="*/ 548 h 2034"/>
                  <a:gd name="T42" fmla="*/ 3894 w 5965"/>
                  <a:gd name="T43" fmla="*/ 7 h 2034"/>
                  <a:gd name="T44" fmla="*/ 3782 w 5965"/>
                  <a:gd name="T45" fmla="*/ 1030 h 2034"/>
                  <a:gd name="T46" fmla="*/ 5666 w 5965"/>
                  <a:gd name="T47" fmla="*/ 1346 h 2034"/>
                  <a:gd name="T48" fmla="*/ 5937 w 5965"/>
                  <a:gd name="T49" fmla="*/ 1337 h 2034"/>
                  <a:gd name="T50" fmla="*/ 5852 w 5965"/>
                  <a:gd name="T51" fmla="*/ 1818 h 2034"/>
                  <a:gd name="T52" fmla="*/ 5375 w 5965"/>
                  <a:gd name="T53" fmla="*/ 1902 h 2034"/>
                  <a:gd name="T54" fmla="*/ 5417 w 5965"/>
                  <a:gd name="T55" fmla="*/ 1030 h 2034"/>
                  <a:gd name="T56" fmla="*/ 5057 w 5965"/>
                  <a:gd name="T57" fmla="*/ 21 h 2034"/>
                  <a:gd name="T58" fmla="*/ 5417 w 5965"/>
                  <a:gd name="T59" fmla="*/ 139 h 2034"/>
                  <a:gd name="T60" fmla="*/ 1349 w 5965"/>
                  <a:gd name="T61" fmla="*/ 1256 h 2034"/>
                  <a:gd name="T62" fmla="*/ 906 w 5965"/>
                  <a:gd name="T63" fmla="*/ 2003 h 2034"/>
                  <a:gd name="T64" fmla="*/ 1103 w 5965"/>
                  <a:gd name="T65" fmla="*/ 1827 h 2034"/>
                  <a:gd name="T66" fmla="*/ 1696 w 5965"/>
                  <a:gd name="T67" fmla="*/ 2023 h 2034"/>
                  <a:gd name="T68" fmla="*/ 1148 w 5965"/>
                  <a:gd name="T69" fmla="*/ 1723 h 2034"/>
                  <a:gd name="T70" fmla="*/ 3158 w 5965"/>
                  <a:gd name="T71" fmla="*/ 898 h 2034"/>
                  <a:gd name="T72" fmla="*/ 3017 w 5965"/>
                  <a:gd name="T73" fmla="*/ 21 h 2034"/>
                  <a:gd name="T74" fmla="*/ 3438 w 5965"/>
                  <a:gd name="T75" fmla="*/ 1714 h 2034"/>
                  <a:gd name="T76" fmla="*/ 3013 w 5965"/>
                  <a:gd name="T77" fmla="*/ 1253 h 2034"/>
                  <a:gd name="T78" fmla="*/ 3126 w 5965"/>
                  <a:gd name="T79" fmla="*/ 2023 h 2034"/>
                  <a:gd name="T80" fmla="*/ 3538 w 5965"/>
                  <a:gd name="T81" fmla="*/ 2023 h 2034"/>
                  <a:gd name="T82" fmla="*/ 3126 w 5965"/>
                  <a:gd name="T83" fmla="*/ 1359 h 2034"/>
                  <a:gd name="T84" fmla="*/ 2415 w 5965"/>
                  <a:gd name="T85" fmla="*/ 1918 h 2034"/>
                  <a:gd name="T86" fmla="*/ 2819 w 5965"/>
                  <a:gd name="T87" fmla="*/ 1582 h 2034"/>
                  <a:gd name="T88" fmla="*/ 2867 w 5965"/>
                  <a:gd name="T89" fmla="*/ 1343 h 2034"/>
                  <a:gd name="T90" fmla="*/ 2302 w 5965"/>
                  <a:gd name="T91" fmla="*/ 1267 h 2034"/>
                  <a:gd name="T92" fmla="*/ 2872 w 5965"/>
                  <a:gd name="T93" fmla="*/ 2009 h 2034"/>
                  <a:gd name="T94" fmla="*/ 3783 w 5965"/>
                  <a:gd name="T95" fmla="*/ 1253 h 2034"/>
                  <a:gd name="T96" fmla="*/ 3895 w 5965"/>
                  <a:gd name="T97" fmla="*/ 2023 h 2034"/>
                  <a:gd name="T98" fmla="*/ 2877 w 5965"/>
                  <a:gd name="T99" fmla="*/ 340 h 2034"/>
                  <a:gd name="T100" fmla="*/ 2104 w 5965"/>
                  <a:gd name="T101" fmla="*/ 1016 h 2034"/>
                  <a:gd name="T102" fmla="*/ 2245 w 5965"/>
                  <a:gd name="T103" fmla="*/ 679 h 2034"/>
                  <a:gd name="T104" fmla="*/ 2735 w 5965"/>
                  <a:gd name="T105" fmla="*/ 344 h 2034"/>
                  <a:gd name="T106" fmla="*/ 1576 w 5965"/>
                  <a:gd name="T107" fmla="*/ 1267 h 2034"/>
                  <a:gd name="T108" fmla="*/ 1825 w 5965"/>
                  <a:gd name="T109" fmla="*/ 2023 h 2034"/>
                  <a:gd name="T110" fmla="*/ 2174 w 5965"/>
                  <a:gd name="T111" fmla="*/ 1359 h 2034"/>
                  <a:gd name="T112" fmla="*/ 1591 w 5965"/>
                  <a:gd name="T113" fmla="*/ 1253 h 2034"/>
                  <a:gd name="T114" fmla="*/ 4347 w 5965"/>
                  <a:gd name="T115" fmla="*/ 1256 h 2034"/>
                  <a:gd name="T116" fmla="*/ 4121 w 5965"/>
                  <a:gd name="T117" fmla="*/ 2015 h 2034"/>
                  <a:gd name="T118" fmla="*/ 4777 w 5965"/>
                  <a:gd name="T119" fmla="*/ 2023 h 2034"/>
                  <a:gd name="T120" fmla="*/ 4545 w 5965"/>
                  <a:gd name="T121" fmla="*/ 1723 h 2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65" h="2034">
                    <a:moveTo>
                      <a:pt x="4270" y="899"/>
                    </a:moveTo>
                    <a:cubicBezTo>
                      <a:pt x="4270" y="580"/>
                      <a:pt x="4270" y="580"/>
                      <a:pt x="4270" y="580"/>
                    </a:cubicBezTo>
                    <a:cubicBezTo>
                      <a:pt x="4798" y="580"/>
                      <a:pt x="4798" y="580"/>
                      <a:pt x="4798" y="580"/>
                    </a:cubicBezTo>
                    <a:cubicBezTo>
                      <a:pt x="4813" y="580"/>
                      <a:pt x="4813" y="580"/>
                      <a:pt x="4813" y="580"/>
                    </a:cubicBezTo>
                    <a:cubicBezTo>
                      <a:pt x="4813" y="566"/>
                      <a:pt x="4813" y="566"/>
                      <a:pt x="4813" y="566"/>
                    </a:cubicBezTo>
                    <a:cubicBezTo>
                      <a:pt x="4813" y="463"/>
                      <a:pt x="4813" y="463"/>
                      <a:pt x="4813" y="463"/>
                    </a:cubicBezTo>
                    <a:cubicBezTo>
                      <a:pt x="4813" y="449"/>
                      <a:pt x="4813" y="449"/>
                      <a:pt x="4813" y="449"/>
                    </a:cubicBezTo>
                    <a:cubicBezTo>
                      <a:pt x="4798" y="449"/>
                      <a:pt x="4798" y="449"/>
                      <a:pt x="4798" y="449"/>
                    </a:cubicBezTo>
                    <a:cubicBezTo>
                      <a:pt x="4270" y="449"/>
                      <a:pt x="4270" y="449"/>
                      <a:pt x="4270" y="449"/>
                    </a:cubicBezTo>
                    <a:cubicBezTo>
                      <a:pt x="4270" y="138"/>
                      <a:pt x="4270" y="138"/>
                      <a:pt x="4270" y="138"/>
                    </a:cubicBezTo>
                    <a:cubicBezTo>
                      <a:pt x="4862" y="138"/>
                      <a:pt x="4862" y="138"/>
                      <a:pt x="4862" y="138"/>
                    </a:cubicBezTo>
                    <a:cubicBezTo>
                      <a:pt x="4877" y="138"/>
                      <a:pt x="4877" y="138"/>
                      <a:pt x="4877" y="138"/>
                    </a:cubicBezTo>
                    <a:cubicBezTo>
                      <a:pt x="4877" y="124"/>
                      <a:pt x="4877" y="124"/>
                      <a:pt x="4877" y="124"/>
                    </a:cubicBezTo>
                    <a:cubicBezTo>
                      <a:pt x="4877" y="21"/>
                      <a:pt x="4877" y="21"/>
                      <a:pt x="4877" y="21"/>
                    </a:cubicBezTo>
                    <a:cubicBezTo>
                      <a:pt x="4877" y="7"/>
                      <a:pt x="4877" y="7"/>
                      <a:pt x="4877" y="7"/>
                    </a:cubicBezTo>
                    <a:cubicBezTo>
                      <a:pt x="4862" y="7"/>
                      <a:pt x="4862" y="7"/>
                      <a:pt x="4862" y="7"/>
                    </a:cubicBezTo>
                    <a:cubicBezTo>
                      <a:pt x="4143" y="7"/>
                      <a:pt x="4143" y="7"/>
                      <a:pt x="4143" y="7"/>
                    </a:cubicBezTo>
                    <a:cubicBezTo>
                      <a:pt x="4129" y="7"/>
                      <a:pt x="4129" y="7"/>
                      <a:pt x="4129" y="7"/>
                    </a:cubicBezTo>
                    <a:cubicBezTo>
                      <a:pt x="4129" y="21"/>
                      <a:pt x="4129" y="21"/>
                      <a:pt x="4129" y="21"/>
                    </a:cubicBezTo>
                    <a:cubicBezTo>
                      <a:pt x="4129" y="1016"/>
                      <a:pt x="4129" y="1016"/>
                      <a:pt x="4129" y="1016"/>
                    </a:cubicBezTo>
                    <a:cubicBezTo>
                      <a:pt x="4129" y="1030"/>
                      <a:pt x="4129" y="1030"/>
                      <a:pt x="4129" y="1030"/>
                    </a:cubicBezTo>
                    <a:cubicBezTo>
                      <a:pt x="4143" y="1030"/>
                      <a:pt x="4143" y="1030"/>
                      <a:pt x="4143" y="1030"/>
                    </a:cubicBezTo>
                    <a:cubicBezTo>
                      <a:pt x="4869" y="1030"/>
                      <a:pt x="4869" y="1030"/>
                      <a:pt x="4869" y="1030"/>
                    </a:cubicBezTo>
                    <a:cubicBezTo>
                      <a:pt x="4884" y="1030"/>
                      <a:pt x="4884" y="1030"/>
                      <a:pt x="4884" y="1030"/>
                    </a:cubicBezTo>
                    <a:cubicBezTo>
                      <a:pt x="4884" y="1016"/>
                      <a:pt x="4884" y="1016"/>
                      <a:pt x="4884" y="1016"/>
                    </a:cubicBezTo>
                    <a:cubicBezTo>
                      <a:pt x="4884" y="914"/>
                      <a:pt x="4884" y="914"/>
                      <a:pt x="4884" y="914"/>
                    </a:cubicBezTo>
                    <a:cubicBezTo>
                      <a:pt x="4884" y="899"/>
                      <a:pt x="4884" y="899"/>
                      <a:pt x="4884" y="899"/>
                    </a:cubicBezTo>
                    <a:cubicBezTo>
                      <a:pt x="4869" y="899"/>
                      <a:pt x="4869" y="899"/>
                      <a:pt x="4869" y="899"/>
                    </a:cubicBezTo>
                    <a:lnTo>
                      <a:pt x="4270" y="899"/>
                    </a:lnTo>
                    <a:close/>
                    <a:moveTo>
                      <a:pt x="697" y="1253"/>
                    </a:moveTo>
                    <a:cubicBezTo>
                      <a:pt x="689" y="1253"/>
                      <a:pt x="689" y="1253"/>
                      <a:pt x="689" y="1253"/>
                    </a:cubicBezTo>
                    <a:cubicBezTo>
                      <a:pt x="685" y="1259"/>
                      <a:pt x="685" y="1259"/>
                      <a:pt x="685" y="1259"/>
                    </a:cubicBezTo>
                    <a:cubicBezTo>
                      <a:pt x="427" y="1646"/>
                      <a:pt x="427" y="1646"/>
                      <a:pt x="427" y="1646"/>
                    </a:cubicBezTo>
                    <a:cubicBezTo>
                      <a:pt x="168" y="1259"/>
                      <a:pt x="168" y="1259"/>
                      <a:pt x="168" y="1259"/>
                    </a:cubicBezTo>
                    <a:cubicBezTo>
                      <a:pt x="164" y="1253"/>
                      <a:pt x="164" y="1253"/>
                      <a:pt x="164" y="1253"/>
                    </a:cubicBezTo>
                    <a:cubicBezTo>
                      <a:pt x="157" y="1253"/>
                      <a:pt x="157" y="1253"/>
                      <a:pt x="157" y="1253"/>
                    </a:cubicBezTo>
                    <a:cubicBezTo>
                      <a:pt x="72" y="1253"/>
                      <a:pt x="72" y="1253"/>
                      <a:pt x="72" y="1253"/>
                    </a:cubicBezTo>
                    <a:cubicBezTo>
                      <a:pt x="57" y="1253"/>
                      <a:pt x="57" y="1253"/>
                      <a:pt x="57" y="1253"/>
                    </a:cubicBezTo>
                    <a:cubicBezTo>
                      <a:pt x="57" y="1267"/>
                      <a:pt x="57" y="1267"/>
                      <a:pt x="57" y="1267"/>
                    </a:cubicBezTo>
                    <a:cubicBezTo>
                      <a:pt x="57" y="2009"/>
                      <a:pt x="57" y="2009"/>
                      <a:pt x="57" y="2009"/>
                    </a:cubicBezTo>
                    <a:cubicBezTo>
                      <a:pt x="57" y="2023"/>
                      <a:pt x="57" y="2023"/>
                      <a:pt x="57" y="2023"/>
                    </a:cubicBezTo>
                    <a:cubicBezTo>
                      <a:pt x="72" y="2023"/>
                      <a:pt x="72" y="2023"/>
                      <a:pt x="72" y="2023"/>
                    </a:cubicBezTo>
                    <a:cubicBezTo>
                      <a:pt x="153" y="2023"/>
                      <a:pt x="153" y="2023"/>
                      <a:pt x="153" y="2023"/>
                    </a:cubicBezTo>
                    <a:cubicBezTo>
                      <a:pt x="168" y="2023"/>
                      <a:pt x="168" y="2023"/>
                      <a:pt x="168" y="2023"/>
                    </a:cubicBezTo>
                    <a:cubicBezTo>
                      <a:pt x="168" y="2009"/>
                      <a:pt x="168" y="2009"/>
                      <a:pt x="168" y="2009"/>
                    </a:cubicBezTo>
                    <a:cubicBezTo>
                      <a:pt x="168" y="1456"/>
                      <a:pt x="168" y="1456"/>
                      <a:pt x="168" y="1456"/>
                    </a:cubicBezTo>
                    <a:cubicBezTo>
                      <a:pt x="412" y="1814"/>
                      <a:pt x="412" y="1814"/>
                      <a:pt x="412" y="1814"/>
                    </a:cubicBezTo>
                    <a:cubicBezTo>
                      <a:pt x="416" y="1820"/>
                      <a:pt x="416" y="1820"/>
                      <a:pt x="416" y="1820"/>
                    </a:cubicBezTo>
                    <a:cubicBezTo>
                      <a:pt x="424" y="1820"/>
                      <a:pt x="424" y="1820"/>
                      <a:pt x="424" y="1820"/>
                    </a:cubicBezTo>
                    <a:cubicBezTo>
                      <a:pt x="428" y="1820"/>
                      <a:pt x="428" y="1820"/>
                      <a:pt x="428" y="1820"/>
                    </a:cubicBezTo>
                    <a:cubicBezTo>
                      <a:pt x="435" y="1820"/>
                      <a:pt x="435" y="1820"/>
                      <a:pt x="435" y="1820"/>
                    </a:cubicBezTo>
                    <a:cubicBezTo>
                      <a:pt x="440" y="1814"/>
                      <a:pt x="440" y="1814"/>
                      <a:pt x="440" y="1814"/>
                    </a:cubicBezTo>
                    <a:cubicBezTo>
                      <a:pt x="684" y="1455"/>
                      <a:pt x="684" y="1455"/>
                      <a:pt x="684" y="1455"/>
                    </a:cubicBezTo>
                    <a:cubicBezTo>
                      <a:pt x="684" y="2009"/>
                      <a:pt x="684" y="2009"/>
                      <a:pt x="684" y="2009"/>
                    </a:cubicBezTo>
                    <a:cubicBezTo>
                      <a:pt x="684" y="2023"/>
                      <a:pt x="684" y="2023"/>
                      <a:pt x="684" y="2023"/>
                    </a:cubicBezTo>
                    <a:cubicBezTo>
                      <a:pt x="698" y="2023"/>
                      <a:pt x="698" y="2023"/>
                      <a:pt x="698" y="2023"/>
                    </a:cubicBezTo>
                    <a:cubicBezTo>
                      <a:pt x="782" y="2023"/>
                      <a:pt x="782" y="2023"/>
                      <a:pt x="782" y="2023"/>
                    </a:cubicBezTo>
                    <a:cubicBezTo>
                      <a:pt x="796" y="2023"/>
                      <a:pt x="796" y="2023"/>
                      <a:pt x="796" y="2023"/>
                    </a:cubicBezTo>
                    <a:cubicBezTo>
                      <a:pt x="796" y="2009"/>
                      <a:pt x="796" y="2009"/>
                      <a:pt x="796" y="2009"/>
                    </a:cubicBezTo>
                    <a:cubicBezTo>
                      <a:pt x="796" y="1267"/>
                      <a:pt x="796" y="1267"/>
                      <a:pt x="796" y="1267"/>
                    </a:cubicBezTo>
                    <a:cubicBezTo>
                      <a:pt x="796" y="1253"/>
                      <a:pt x="796" y="1253"/>
                      <a:pt x="796" y="1253"/>
                    </a:cubicBezTo>
                    <a:cubicBezTo>
                      <a:pt x="782" y="1253"/>
                      <a:pt x="782" y="1253"/>
                      <a:pt x="782" y="1253"/>
                    </a:cubicBezTo>
                    <a:lnTo>
                      <a:pt x="697" y="1253"/>
                    </a:lnTo>
                    <a:close/>
                    <a:moveTo>
                      <a:pt x="5012" y="1917"/>
                    </a:moveTo>
                    <a:cubicBezTo>
                      <a:pt x="5012" y="1267"/>
                      <a:pt x="5012" y="1267"/>
                      <a:pt x="5012" y="1267"/>
                    </a:cubicBezTo>
                    <a:cubicBezTo>
                      <a:pt x="5012" y="1253"/>
                      <a:pt x="5012" y="1253"/>
                      <a:pt x="5012" y="1253"/>
                    </a:cubicBezTo>
                    <a:cubicBezTo>
                      <a:pt x="4998" y="1253"/>
                      <a:pt x="4998" y="1253"/>
                      <a:pt x="4998" y="1253"/>
                    </a:cubicBezTo>
                    <a:cubicBezTo>
                      <a:pt x="4914" y="1253"/>
                      <a:pt x="4914" y="1253"/>
                      <a:pt x="4914" y="1253"/>
                    </a:cubicBezTo>
                    <a:cubicBezTo>
                      <a:pt x="4900" y="1253"/>
                      <a:pt x="4900" y="1253"/>
                      <a:pt x="4900" y="1253"/>
                    </a:cubicBezTo>
                    <a:cubicBezTo>
                      <a:pt x="4900" y="1267"/>
                      <a:pt x="4900" y="1267"/>
                      <a:pt x="4900" y="1267"/>
                    </a:cubicBezTo>
                    <a:cubicBezTo>
                      <a:pt x="4900" y="2009"/>
                      <a:pt x="4900" y="2009"/>
                      <a:pt x="4900" y="2009"/>
                    </a:cubicBezTo>
                    <a:cubicBezTo>
                      <a:pt x="4900" y="2023"/>
                      <a:pt x="4900" y="2023"/>
                      <a:pt x="4900" y="2023"/>
                    </a:cubicBezTo>
                    <a:cubicBezTo>
                      <a:pt x="4914" y="2023"/>
                      <a:pt x="4914" y="2023"/>
                      <a:pt x="4914" y="2023"/>
                    </a:cubicBezTo>
                    <a:cubicBezTo>
                      <a:pt x="5291" y="2023"/>
                      <a:pt x="5291" y="2023"/>
                      <a:pt x="5291" y="2023"/>
                    </a:cubicBezTo>
                    <a:cubicBezTo>
                      <a:pt x="5305" y="2023"/>
                      <a:pt x="5305" y="2023"/>
                      <a:pt x="5305" y="2023"/>
                    </a:cubicBezTo>
                    <a:cubicBezTo>
                      <a:pt x="5305" y="2009"/>
                      <a:pt x="5305" y="2009"/>
                      <a:pt x="5305" y="2009"/>
                    </a:cubicBezTo>
                    <a:cubicBezTo>
                      <a:pt x="5305" y="1932"/>
                      <a:pt x="5305" y="1932"/>
                      <a:pt x="5305" y="1932"/>
                    </a:cubicBezTo>
                    <a:cubicBezTo>
                      <a:pt x="5305" y="1917"/>
                      <a:pt x="5305" y="1917"/>
                      <a:pt x="5305" y="1917"/>
                    </a:cubicBezTo>
                    <a:cubicBezTo>
                      <a:pt x="5291" y="1917"/>
                      <a:pt x="5291" y="1917"/>
                      <a:pt x="5291" y="1917"/>
                    </a:cubicBezTo>
                    <a:lnTo>
                      <a:pt x="5012" y="1917"/>
                    </a:lnTo>
                    <a:close/>
                    <a:moveTo>
                      <a:pt x="146" y="1030"/>
                    </a:moveTo>
                    <a:cubicBezTo>
                      <a:pt x="150" y="1022"/>
                      <a:pt x="150" y="1022"/>
                      <a:pt x="150" y="1022"/>
                    </a:cubicBezTo>
                    <a:cubicBezTo>
                      <a:pt x="264" y="767"/>
                      <a:pt x="264" y="767"/>
                      <a:pt x="264" y="767"/>
                    </a:cubicBezTo>
                    <a:cubicBezTo>
                      <a:pt x="787" y="767"/>
                      <a:pt x="787" y="767"/>
                      <a:pt x="787" y="767"/>
                    </a:cubicBezTo>
                    <a:cubicBezTo>
                      <a:pt x="900" y="1022"/>
                      <a:pt x="900" y="1022"/>
                      <a:pt x="900" y="1022"/>
                    </a:cubicBezTo>
                    <a:cubicBezTo>
                      <a:pt x="904" y="1030"/>
                      <a:pt x="904" y="1030"/>
                      <a:pt x="904" y="1030"/>
                    </a:cubicBezTo>
                    <a:cubicBezTo>
                      <a:pt x="913" y="1030"/>
                      <a:pt x="913" y="1030"/>
                      <a:pt x="913" y="1030"/>
                    </a:cubicBezTo>
                    <a:cubicBezTo>
                      <a:pt x="1034" y="1030"/>
                      <a:pt x="1034" y="1030"/>
                      <a:pt x="1034" y="1030"/>
                    </a:cubicBezTo>
                    <a:cubicBezTo>
                      <a:pt x="1056" y="1030"/>
                      <a:pt x="1056" y="1030"/>
                      <a:pt x="1056" y="1030"/>
                    </a:cubicBezTo>
                    <a:cubicBezTo>
                      <a:pt x="1047" y="1010"/>
                      <a:pt x="1047" y="1010"/>
                      <a:pt x="1047" y="1010"/>
                    </a:cubicBezTo>
                    <a:cubicBezTo>
                      <a:pt x="594" y="9"/>
                      <a:pt x="594" y="9"/>
                      <a:pt x="594" y="9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81" y="0"/>
                      <a:pt x="581" y="0"/>
                      <a:pt x="581" y="0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466" y="0"/>
                      <a:pt x="466" y="0"/>
                      <a:pt x="466" y="0"/>
                    </a:cubicBezTo>
                    <a:cubicBezTo>
                      <a:pt x="462" y="9"/>
                      <a:pt x="462" y="9"/>
                      <a:pt x="462" y="9"/>
                    </a:cubicBezTo>
                    <a:cubicBezTo>
                      <a:pt x="9" y="1010"/>
                      <a:pt x="9" y="1010"/>
                      <a:pt x="9" y="1010"/>
                    </a:cubicBezTo>
                    <a:cubicBezTo>
                      <a:pt x="0" y="1030"/>
                      <a:pt x="0" y="1030"/>
                      <a:pt x="0" y="1030"/>
                    </a:cubicBezTo>
                    <a:cubicBezTo>
                      <a:pt x="22" y="1030"/>
                      <a:pt x="22" y="1030"/>
                      <a:pt x="22" y="1030"/>
                    </a:cubicBezTo>
                    <a:cubicBezTo>
                      <a:pt x="137" y="1030"/>
                      <a:pt x="137" y="1030"/>
                      <a:pt x="137" y="1030"/>
                    </a:cubicBezTo>
                    <a:lnTo>
                      <a:pt x="146" y="1030"/>
                    </a:lnTo>
                    <a:close/>
                    <a:moveTo>
                      <a:pt x="527" y="180"/>
                    </a:moveTo>
                    <a:cubicBezTo>
                      <a:pt x="731" y="638"/>
                      <a:pt x="731" y="638"/>
                      <a:pt x="731" y="638"/>
                    </a:cubicBezTo>
                    <a:cubicBezTo>
                      <a:pt x="321" y="638"/>
                      <a:pt x="321" y="638"/>
                      <a:pt x="321" y="638"/>
                    </a:cubicBezTo>
                    <a:lnTo>
                      <a:pt x="527" y="180"/>
                    </a:lnTo>
                    <a:close/>
                    <a:moveTo>
                      <a:pt x="1314" y="1030"/>
                    </a:moveTo>
                    <a:cubicBezTo>
                      <a:pt x="1328" y="1030"/>
                      <a:pt x="1328" y="1030"/>
                      <a:pt x="1328" y="1030"/>
                    </a:cubicBezTo>
                    <a:cubicBezTo>
                      <a:pt x="1328" y="1016"/>
                      <a:pt x="1328" y="1016"/>
                      <a:pt x="1328" y="1016"/>
                    </a:cubicBezTo>
                    <a:cubicBezTo>
                      <a:pt x="1328" y="679"/>
                      <a:pt x="1328" y="679"/>
                      <a:pt x="1328" y="679"/>
                    </a:cubicBezTo>
                    <a:cubicBezTo>
                      <a:pt x="1555" y="679"/>
                      <a:pt x="1555" y="679"/>
                      <a:pt x="1555" y="679"/>
                    </a:cubicBezTo>
                    <a:cubicBezTo>
                      <a:pt x="1757" y="679"/>
                      <a:pt x="1960" y="574"/>
                      <a:pt x="1960" y="340"/>
                    </a:cubicBezTo>
                    <a:cubicBezTo>
                      <a:pt x="1960" y="337"/>
                      <a:pt x="1960" y="337"/>
                      <a:pt x="1960" y="337"/>
                    </a:cubicBezTo>
                    <a:cubicBezTo>
                      <a:pt x="1960" y="136"/>
                      <a:pt x="1808" y="7"/>
                      <a:pt x="1574" y="7"/>
                    </a:cubicBezTo>
                    <a:cubicBezTo>
                      <a:pt x="1201" y="7"/>
                      <a:pt x="1201" y="7"/>
                      <a:pt x="1201" y="7"/>
                    </a:cubicBezTo>
                    <a:cubicBezTo>
                      <a:pt x="1187" y="7"/>
                      <a:pt x="1187" y="7"/>
                      <a:pt x="1187" y="7"/>
                    </a:cubicBezTo>
                    <a:cubicBezTo>
                      <a:pt x="1187" y="21"/>
                      <a:pt x="1187" y="21"/>
                      <a:pt x="1187" y="21"/>
                    </a:cubicBezTo>
                    <a:cubicBezTo>
                      <a:pt x="1187" y="1016"/>
                      <a:pt x="1187" y="1016"/>
                      <a:pt x="1187" y="1016"/>
                    </a:cubicBezTo>
                    <a:cubicBezTo>
                      <a:pt x="1187" y="1030"/>
                      <a:pt x="1187" y="1030"/>
                      <a:pt x="1187" y="1030"/>
                    </a:cubicBezTo>
                    <a:cubicBezTo>
                      <a:pt x="1201" y="1030"/>
                      <a:pt x="1201" y="1030"/>
                      <a:pt x="1201" y="1030"/>
                    </a:cubicBezTo>
                    <a:lnTo>
                      <a:pt x="1314" y="1030"/>
                    </a:lnTo>
                    <a:close/>
                    <a:moveTo>
                      <a:pt x="1328" y="139"/>
                    </a:moveTo>
                    <a:cubicBezTo>
                      <a:pt x="1565" y="139"/>
                      <a:pt x="1565" y="139"/>
                      <a:pt x="1565" y="139"/>
                    </a:cubicBezTo>
                    <a:cubicBezTo>
                      <a:pt x="1726" y="139"/>
                      <a:pt x="1818" y="213"/>
                      <a:pt x="1818" y="341"/>
                    </a:cubicBezTo>
                    <a:cubicBezTo>
                      <a:pt x="1818" y="344"/>
                      <a:pt x="1818" y="344"/>
                      <a:pt x="1818" y="344"/>
                    </a:cubicBezTo>
                    <a:cubicBezTo>
                      <a:pt x="1818" y="468"/>
                      <a:pt x="1716" y="548"/>
                      <a:pt x="1559" y="548"/>
                    </a:cubicBezTo>
                    <a:cubicBezTo>
                      <a:pt x="1328" y="548"/>
                      <a:pt x="1328" y="548"/>
                      <a:pt x="1328" y="548"/>
                    </a:cubicBezTo>
                    <a:lnTo>
                      <a:pt x="1328" y="139"/>
                    </a:lnTo>
                    <a:close/>
                    <a:moveTo>
                      <a:pt x="3908" y="1030"/>
                    </a:moveTo>
                    <a:cubicBezTo>
                      <a:pt x="3908" y="1016"/>
                      <a:pt x="3908" y="1016"/>
                      <a:pt x="3908" y="1016"/>
                    </a:cubicBezTo>
                    <a:cubicBezTo>
                      <a:pt x="3908" y="21"/>
                      <a:pt x="3908" y="21"/>
                      <a:pt x="3908" y="21"/>
                    </a:cubicBezTo>
                    <a:cubicBezTo>
                      <a:pt x="3908" y="7"/>
                      <a:pt x="3908" y="7"/>
                      <a:pt x="3908" y="7"/>
                    </a:cubicBezTo>
                    <a:cubicBezTo>
                      <a:pt x="3894" y="7"/>
                      <a:pt x="3894" y="7"/>
                      <a:pt x="3894" y="7"/>
                    </a:cubicBezTo>
                    <a:cubicBezTo>
                      <a:pt x="3782" y="7"/>
                      <a:pt x="3782" y="7"/>
                      <a:pt x="3782" y="7"/>
                    </a:cubicBezTo>
                    <a:cubicBezTo>
                      <a:pt x="3768" y="7"/>
                      <a:pt x="3768" y="7"/>
                      <a:pt x="3768" y="7"/>
                    </a:cubicBezTo>
                    <a:cubicBezTo>
                      <a:pt x="3768" y="21"/>
                      <a:pt x="3768" y="21"/>
                      <a:pt x="3768" y="21"/>
                    </a:cubicBezTo>
                    <a:cubicBezTo>
                      <a:pt x="3768" y="1016"/>
                      <a:pt x="3768" y="1016"/>
                      <a:pt x="3768" y="1016"/>
                    </a:cubicBezTo>
                    <a:cubicBezTo>
                      <a:pt x="3768" y="1030"/>
                      <a:pt x="3768" y="1030"/>
                      <a:pt x="3768" y="1030"/>
                    </a:cubicBezTo>
                    <a:cubicBezTo>
                      <a:pt x="3782" y="1030"/>
                      <a:pt x="3782" y="1030"/>
                      <a:pt x="3782" y="1030"/>
                    </a:cubicBezTo>
                    <a:cubicBezTo>
                      <a:pt x="3894" y="1030"/>
                      <a:pt x="3894" y="1030"/>
                      <a:pt x="3894" y="1030"/>
                    </a:cubicBezTo>
                    <a:lnTo>
                      <a:pt x="3908" y="1030"/>
                    </a:lnTo>
                    <a:close/>
                    <a:moveTo>
                      <a:pt x="5712" y="1584"/>
                    </a:moveTo>
                    <a:cubicBezTo>
                      <a:pt x="5551" y="1549"/>
                      <a:pt x="5522" y="1513"/>
                      <a:pt x="5522" y="1454"/>
                    </a:cubicBezTo>
                    <a:cubicBezTo>
                      <a:pt x="5522" y="1451"/>
                      <a:pt x="5522" y="1451"/>
                      <a:pt x="5522" y="1451"/>
                    </a:cubicBezTo>
                    <a:cubicBezTo>
                      <a:pt x="5522" y="1389"/>
                      <a:pt x="5581" y="1346"/>
                      <a:pt x="5666" y="1346"/>
                    </a:cubicBezTo>
                    <a:cubicBezTo>
                      <a:pt x="5741" y="1346"/>
                      <a:pt x="5806" y="1371"/>
                      <a:pt x="5871" y="1423"/>
                    </a:cubicBezTo>
                    <a:cubicBezTo>
                      <a:pt x="5882" y="1433"/>
                      <a:pt x="5882" y="1433"/>
                      <a:pt x="5882" y="1433"/>
                    </a:cubicBezTo>
                    <a:cubicBezTo>
                      <a:pt x="5891" y="1421"/>
                      <a:pt x="5891" y="1421"/>
                      <a:pt x="5891" y="1421"/>
                    </a:cubicBezTo>
                    <a:cubicBezTo>
                      <a:pt x="5940" y="1356"/>
                      <a:pt x="5940" y="1356"/>
                      <a:pt x="5940" y="1356"/>
                    </a:cubicBezTo>
                    <a:cubicBezTo>
                      <a:pt x="5948" y="1345"/>
                      <a:pt x="5948" y="1345"/>
                      <a:pt x="5948" y="1345"/>
                    </a:cubicBezTo>
                    <a:cubicBezTo>
                      <a:pt x="5937" y="1337"/>
                      <a:pt x="5937" y="1337"/>
                      <a:pt x="5937" y="1337"/>
                    </a:cubicBezTo>
                    <a:cubicBezTo>
                      <a:pt x="5855" y="1270"/>
                      <a:pt x="5775" y="1242"/>
                      <a:pt x="5668" y="1242"/>
                    </a:cubicBezTo>
                    <a:cubicBezTo>
                      <a:pt x="5518" y="1242"/>
                      <a:pt x="5410" y="1333"/>
                      <a:pt x="5410" y="1459"/>
                    </a:cubicBezTo>
                    <a:cubicBezTo>
                      <a:pt x="5410" y="1461"/>
                      <a:pt x="5410" y="1461"/>
                      <a:pt x="5410" y="1461"/>
                    </a:cubicBezTo>
                    <a:cubicBezTo>
                      <a:pt x="5410" y="1603"/>
                      <a:pt x="5514" y="1655"/>
                      <a:pt x="5670" y="1689"/>
                    </a:cubicBezTo>
                    <a:cubicBezTo>
                      <a:pt x="5824" y="1721"/>
                      <a:pt x="5852" y="1757"/>
                      <a:pt x="5852" y="1816"/>
                    </a:cubicBezTo>
                    <a:cubicBezTo>
                      <a:pt x="5852" y="1818"/>
                      <a:pt x="5852" y="1818"/>
                      <a:pt x="5852" y="1818"/>
                    </a:cubicBezTo>
                    <a:cubicBezTo>
                      <a:pt x="5852" y="1885"/>
                      <a:pt x="5791" y="1930"/>
                      <a:pt x="5701" y="1930"/>
                    </a:cubicBezTo>
                    <a:cubicBezTo>
                      <a:pt x="5606" y="1930"/>
                      <a:pt x="5535" y="1901"/>
                      <a:pt x="5456" y="1829"/>
                    </a:cubicBezTo>
                    <a:cubicBezTo>
                      <a:pt x="5445" y="1819"/>
                      <a:pt x="5445" y="1819"/>
                      <a:pt x="5445" y="1819"/>
                    </a:cubicBezTo>
                    <a:cubicBezTo>
                      <a:pt x="5435" y="1830"/>
                      <a:pt x="5435" y="1830"/>
                      <a:pt x="5435" y="1830"/>
                    </a:cubicBezTo>
                    <a:cubicBezTo>
                      <a:pt x="5383" y="1892"/>
                      <a:pt x="5383" y="1892"/>
                      <a:pt x="5383" y="1892"/>
                    </a:cubicBezTo>
                    <a:cubicBezTo>
                      <a:pt x="5375" y="1902"/>
                      <a:pt x="5375" y="1902"/>
                      <a:pt x="5375" y="1902"/>
                    </a:cubicBezTo>
                    <a:cubicBezTo>
                      <a:pt x="5385" y="1912"/>
                      <a:pt x="5385" y="1912"/>
                      <a:pt x="5385" y="1912"/>
                    </a:cubicBezTo>
                    <a:cubicBezTo>
                      <a:pt x="5478" y="1995"/>
                      <a:pt x="5578" y="2034"/>
                      <a:pt x="5698" y="2034"/>
                    </a:cubicBezTo>
                    <a:cubicBezTo>
                      <a:pt x="5855" y="2034"/>
                      <a:pt x="5965" y="1942"/>
                      <a:pt x="5965" y="1810"/>
                    </a:cubicBezTo>
                    <a:cubicBezTo>
                      <a:pt x="5965" y="1807"/>
                      <a:pt x="5965" y="1807"/>
                      <a:pt x="5965" y="1807"/>
                    </a:cubicBezTo>
                    <a:cubicBezTo>
                      <a:pt x="5965" y="1689"/>
                      <a:pt x="5890" y="1622"/>
                      <a:pt x="5712" y="1584"/>
                    </a:cubicBezTo>
                    <a:close/>
                    <a:moveTo>
                      <a:pt x="5417" y="1030"/>
                    </a:moveTo>
                    <a:cubicBezTo>
                      <a:pt x="5731" y="1030"/>
                      <a:pt x="5959" y="815"/>
                      <a:pt x="5959" y="519"/>
                    </a:cubicBezTo>
                    <a:cubicBezTo>
                      <a:pt x="5959" y="516"/>
                      <a:pt x="5959" y="516"/>
                      <a:pt x="5959" y="516"/>
                    </a:cubicBezTo>
                    <a:cubicBezTo>
                      <a:pt x="5959" y="221"/>
                      <a:pt x="5731" y="7"/>
                      <a:pt x="5417" y="7"/>
                    </a:cubicBezTo>
                    <a:cubicBezTo>
                      <a:pt x="5071" y="7"/>
                      <a:pt x="5071" y="7"/>
                      <a:pt x="5071" y="7"/>
                    </a:cubicBezTo>
                    <a:cubicBezTo>
                      <a:pt x="5057" y="7"/>
                      <a:pt x="5057" y="7"/>
                      <a:pt x="5057" y="7"/>
                    </a:cubicBezTo>
                    <a:cubicBezTo>
                      <a:pt x="5057" y="21"/>
                      <a:pt x="5057" y="21"/>
                      <a:pt x="5057" y="21"/>
                    </a:cubicBezTo>
                    <a:cubicBezTo>
                      <a:pt x="5057" y="1016"/>
                      <a:pt x="5057" y="1016"/>
                      <a:pt x="5057" y="1016"/>
                    </a:cubicBezTo>
                    <a:cubicBezTo>
                      <a:pt x="5057" y="1030"/>
                      <a:pt x="5057" y="1030"/>
                      <a:pt x="5057" y="1030"/>
                    </a:cubicBezTo>
                    <a:cubicBezTo>
                      <a:pt x="5071" y="1030"/>
                      <a:pt x="5071" y="1030"/>
                      <a:pt x="5071" y="1030"/>
                    </a:cubicBezTo>
                    <a:lnTo>
                      <a:pt x="5417" y="1030"/>
                    </a:lnTo>
                    <a:close/>
                    <a:moveTo>
                      <a:pt x="5198" y="139"/>
                    </a:moveTo>
                    <a:cubicBezTo>
                      <a:pt x="5417" y="139"/>
                      <a:pt x="5417" y="139"/>
                      <a:pt x="5417" y="139"/>
                    </a:cubicBezTo>
                    <a:cubicBezTo>
                      <a:pt x="5651" y="139"/>
                      <a:pt x="5814" y="295"/>
                      <a:pt x="5814" y="519"/>
                    </a:cubicBezTo>
                    <a:cubicBezTo>
                      <a:pt x="5814" y="522"/>
                      <a:pt x="5814" y="522"/>
                      <a:pt x="5814" y="522"/>
                    </a:cubicBezTo>
                    <a:cubicBezTo>
                      <a:pt x="5814" y="743"/>
                      <a:pt x="5651" y="898"/>
                      <a:pt x="5417" y="898"/>
                    </a:cubicBezTo>
                    <a:cubicBezTo>
                      <a:pt x="5198" y="898"/>
                      <a:pt x="5198" y="898"/>
                      <a:pt x="5198" y="898"/>
                    </a:cubicBezTo>
                    <a:lnTo>
                      <a:pt x="5198" y="139"/>
                    </a:lnTo>
                    <a:close/>
                    <a:moveTo>
                      <a:pt x="1349" y="1256"/>
                    </a:moveTo>
                    <a:cubicBezTo>
                      <a:pt x="1345" y="1247"/>
                      <a:pt x="1345" y="1247"/>
                      <a:pt x="1345" y="1247"/>
                    </a:cubicBezTo>
                    <a:cubicBezTo>
                      <a:pt x="1336" y="1247"/>
                      <a:pt x="1336" y="1247"/>
                      <a:pt x="1336" y="1247"/>
                    </a:cubicBezTo>
                    <a:cubicBezTo>
                      <a:pt x="1258" y="1247"/>
                      <a:pt x="1258" y="1247"/>
                      <a:pt x="1258" y="1247"/>
                    </a:cubicBezTo>
                    <a:cubicBezTo>
                      <a:pt x="1248" y="1247"/>
                      <a:pt x="1248" y="1247"/>
                      <a:pt x="1248" y="1247"/>
                    </a:cubicBezTo>
                    <a:cubicBezTo>
                      <a:pt x="1245" y="1256"/>
                      <a:pt x="1245" y="1256"/>
                      <a:pt x="1245" y="1256"/>
                    </a:cubicBezTo>
                    <a:cubicBezTo>
                      <a:pt x="906" y="2003"/>
                      <a:pt x="906" y="2003"/>
                      <a:pt x="906" y="2003"/>
                    </a:cubicBezTo>
                    <a:cubicBezTo>
                      <a:pt x="897" y="2023"/>
                      <a:pt x="897" y="2023"/>
                      <a:pt x="897" y="2023"/>
                    </a:cubicBezTo>
                    <a:cubicBezTo>
                      <a:pt x="920" y="2023"/>
                      <a:pt x="920" y="2023"/>
                      <a:pt x="920" y="2023"/>
                    </a:cubicBezTo>
                    <a:cubicBezTo>
                      <a:pt x="1005" y="2023"/>
                      <a:pt x="1005" y="2023"/>
                      <a:pt x="1005" y="2023"/>
                    </a:cubicBezTo>
                    <a:cubicBezTo>
                      <a:pt x="1015" y="2023"/>
                      <a:pt x="1015" y="2023"/>
                      <a:pt x="1015" y="2023"/>
                    </a:cubicBezTo>
                    <a:cubicBezTo>
                      <a:pt x="1019" y="2015"/>
                      <a:pt x="1019" y="2015"/>
                      <a:pt x="1019" y="2015"/>
                    </a:cubicBezTo>
                    <a:cubicBezTo>
                      <a:pt x="1103" y="1827"/>
                      <a:pt x="1103" y="1827"/>
                      <a:pt x="1103" y="1827"/>
                    </a:cubicBezTo>
                    <a:cubicBezTo>
                      <a:pt x="1488" y="1827"/>
                      <a:pt x="1488" y="1827"/>
                      <a:pt x="1488" y="1827"/>
                    </a:cubicBezTo>
                    <a:cubicBezTo>
                      <a:pt x="1571" y="2015"/>
                      <a:pt x="1571" y="2015"/>
                      <a:pt x="1571" y="2015"/>
                    </a:cubicBezTo>
                    <a:cubicBezTo>
                      <a:pt x="1575" y="2023"/>
                      <a:pt x="1575" y="2023"/>
                      <a:pt x="1575" y="2023"/>
                    </a:cubicBezTo>
                    <a:cubicBezTo>
                      <a:pt x="1584" y="2023"/>
                      <a:pt x="1584" y="2023"/>
                      <a:pt x="1584" y="2023"/>
                    </a:cubicBezTo>
                    <a:cubicBezTo>
                      <a:pt x="1674" y="2023"/>
                      <a:pt x="1674" y="2023"/>
                      <a:pt x="1674" y="2023"/>
                    </a:cubicBezTo>
                    <a:cubicBezTo>
                      <a:pt x="1696" y="2023"/>
                      <a:pt x="1696" y="2023"/>
                      <a:pt x="1696" y="2023"/>
                    </a:cubicBezTo>
                    <a:cubicBezTo>
                      <a:pt x="1687" y="2003"/>
                      <a:pt x="1687" y="2003"/>
                      <a:pt x="1687" y="2003"/>
                    </a:cubicBezTo>
                    <a:lnTo>
                      <a:pt x="1349" y="1256"/>
                    </a:lnTo>
                    <a:close/>
                    <a:moveTo>
                      <a:pt x="1148" y="1723"/>
                    </a:moveTo>
                    <a:cubicBezTo>
                      <a:pt x="1296" y="1395"/>
                      <a:pt x="1296" y="1395"/>
                      <a:pt x="1296" y="1395"/>
                    </a:cubicBezTo>
                    <a:cubicBezTo>
                      <a:pt x="1442" y="1723"/>
                      <a:pt x="1442" y="1723"/>
                      <a:pt x="1442" y="1723"/>
                    </a:cubicBezTo>
                    <a:lnTo>
                      <a:pt x="1148" y="1723"/>
                    </a:lnTo>
                    <a:close/>
                    <a:moveTo>
                      <a:pt x="3608" y="1030"/>
                    </a:moveTo>
                    <a:cubicBezTo>
                      <a:pt x="3608" y="1016"/>
                      <a:pt x="3608" y="1016"/>
                      <a:pt x="3608" y="1016"/>
                    </a:cubicBezTo>
                    <a:cubicBezTo>
                      <a:pt x="3608" y="912"/>
                      <a:pt x="3608" y="912"/>
                      <a:pt x="3608" y="912"/>
                    </a:cubicBezTo>
                    <a:cubicBezTo>
                      <a:pt x="3608" y="898"/>
                      <a:pt x="3608" y="898"/>
                      <a:pt x="3608" y="898"/>
                    </a:cubicBezTo>
                    <a:cubicBezTo>
                      <a:pt x="3593" y="898"/>
                      <a:pt x="3593" y="898"/>
                      <a:pt x="3593" y="898"/>
                    </a:cubicBezTo>
                    <a:cubicBezTo>
                      <a:pt x="3158" y="898"/>
                      <a:pt x="3158" y="898"/>
                      <a:pt x="3158" y="898"/>
                    </a:cubicBezTo>
                    <a:cubicBezTo>
                      <a:pt x="3158" y="21"/>
                      <a:pt x="3158" y="21"/>
                      <a:pt x="3158" y="21"/>
                    </a:cubicBezTo>
                    <a:cubicBezTo>
                      <a:pt x="3158" y="7"/>
                      <a:pt x="3158" y="7"/>
                      <a:pt x="3158" y="7"/>
                    </a:cubicBezTo>
                    <a:cubicBezTo>
                      <a:pt x="3144" y="7"/>
                      <a:pt x="3144" y="7"/>
                      <a:pt x="3144" y="7"/>
                    </a:cubicBezTo>
                    <a:cubicBezTo>
                      <a:pt x="3032" y="7"/>
                      <a:pt x="3032" y="7"/>
                      <a:pt x="3032" y="7"/>
                    </a:cubicBezTo>
                    <a:cubicBezTo>
                      <a:pt x="3017" y="7"/>
                      <a:pt x="3017" y="7"/>
                      <a:pt x="3017" y="7"/>
                    </a:cubicBezTo>
                    <a:cubicBezTo>
                      <a:pt x="3017" y="21"/>
                      <a:pt x="3017" y="21"/>
                      <a:pt x="3017" y="21"/>
                    </a:cubicBezTo>
                    <a:cubicBezTo>
                      <a:pt x="3017" y="1016"/>
                      <a:pt x="3017" y="1016"/>
                      <a:pt x="3017" y="1016"/>
                    </a:cubicBezTo>
                    <a:cubicBezTo>
                      <a:pt x="3017" y="1030"/>
                      <a:pt x="3017" y="1030"/>
                      <a:pt x="3017" y="1030"/>
                    </a:cubicBezTo>
                    <a:cubicBezTo>
                      <a:pt x="3032" y="1030"/>
                      <a:pt x="3032" y="1030"/>
                      <a:pt x="3032" y="1030"/>
                    </a:cubicBezTo>
                    <a:cubicBezTo>
                      <a:pt x="3593" y="1030"/>
                      <a:pt x="3593" y="1030"/>
                      <a:pt x="3593" y="1030"/>
                    </a:cubicBezTo>
                    <a:lnTo>
                      <a:pt x="3608" y="1030"/>
                    </a:lnTo>
                    <a:close/>
                    <a:moveTo>
                      <a:pt x="3438" y="1714"/>
                    </a:moveTo>
                    <a:cubicBezTo>
                      <a:pt x="3558" y="1685"/>
                      <a:pt x="3629" y="1603"/>
                      <a:pt x="3629" y="1490"/>
                    </a:cubicBezTo>
                    <a:cubicBezTo>
                      <a:pt x="3629" y="1488"/>
                      <a:pt x="3629" y="1488"/>
                      <a:pt x="3629" y="1488"/>
                    </a:cubicBezTo>
                    <a:cubicBezTo>
                      <a:pt x="3629" y="1426"/>
                      <a:pt x="3607" y="1371"/>
                      <a:pt x="3568" y="1331"/>
                    </a:cubicBezTo>
                    <a:cubicBezTo>
                      <a:pt x="3517" y="1280"/>
                      <a:pt x="3439" y="1253"/>
                      <a:pt x="3347" y="1253"/>
                    </a:cubicBezTo>
                    <a:cubicBezTo>
                      <a:pt x="3028" y="1253"/>
                      <a:pt x="3028" y="1253"/>
                      <a:pt x="3028" y="1253"/>
                    </a:cubicBezTo>
                    <a:cubicBezTo>
                      <a:pt x="3013" y="1253"/>
                      <a:pt x="3013" y="1253"/>
                      <a:pt x="3013" y="1253"/>
                    </a:cubicBezTo>
                    <a:cubicBezTo>
                      <a:pt x="3013" y="1267"/>
                      <a:pt x="3013" y="1267"/>
                      <a:pt x="3013" y="1267"/>
                    </a:cubicBezTo>
                    <a:cubicBezTo>
                      <a:pt x="3013" y="2009"/>
                      <a:pt x="3013" y="2009"/>
                      <a:pt x="3013" y="2009"/>
                    </a:cubicBezTo>
                    <a:cubicBezTo>
                      <a:pt x="3013" y="2023"/>
                      <a:pt x="3013" y="2023"/>
                      <a:pt x="3013" y="2023"/>
                    </a:cubicBezTo>
                    <a:cubicBezTo>
                      <a:pt x="3028" y="2023"/>
                      <a:pt x="3028" y="2023"/>
                      <a:pt x="3028" y="2023"/>
                    </a:cubicBezTo>
                    <a:cubicBezTo>
                      <a:pt x="3111" y="2023"/>
                      <a:pt x="3111" y="2023"/>
                      <a:pt x="3111" y="2023"/>
                    </a:cubicBezTo>
                    <a:cubicBezTo>
                      <a:pt x="3126" y="2023"/>
                      <a:pt x="3126" y="2023"/>
                      <a:pt x="3126" y="2023"/>
                    </a:cubicBezTo>
                    <a:cubicBezTo>
                      <a:pt x="3126" y="2009"/>
                      <a:pt x="3126" y="2009"/>
                      <a:pt x="3126" y="2009"/>
                    </a:cubicBezTo>
                    <a:cubicBezTo>
                      <a:pt x="3126" y="1735"/>
                      <a:pt x="3126" y="1735"/>
                      <a:pt x="3126" y="1735"/>
                    </a:cubicBezTo>
                    <a:cubicBezTo>
                      <a:pt x="3316" y="1735"/>
                      <a:pt x="3316" y="1735"/>
                      <a:pt x="3316" y="1735"/>
                    </a:cubicBezTo>
                    <a:cubicBezTo>
                      <a:pt x="3527" y="2018"/>
                      <a:pt x="3527" y="2018"/>
                      <a:pt x="3527" y="2018"/>
                    </a:cubicBezTo>
                    <a:cubicBezTo>
                      <a:pt x="3531" y="2023"/>
                      <a:pt x="3531" y="2023"/>
                      <a:pt x="3531" y="2023"/>
                    </a:cubicBezTo>
                    <a:cubicBezTo>
                      <a:pt x="3538" y="2023"/>
                      <a:pt x="3538" y="2023"/>
                      <a:pt x="3538" y="2023"/>
                    </a:cubicBezTo>
                    <a:cubicBezTo>
                      <a:pt x="3641" y="2023"/>
                      <a:pt x="3641" y="2023"/>
                      <a:pt x="3641" y="2023"/>
                    </a:cubicBezTo>
                    <a:cubicBezTo>
                      <a:pt x="3670" y="2023"/>
                      <a:pt x="3670" y="2023"/>
                      <a:pt x="3670" y="2023"/>
                    </a:cubicBezTo>
                    <a:cubicBezTo>
                      <a:pt x="3653" y="2000"/>
                      <a:pt x="3653" y="2000"/>
                      <a:pt x="3653" y="2000"/>
                    </a:cubicBezTo>
                    <a:lnTo>
                      <a:pt x="3438" y="1714"/>
                    </a:lnTo>
                    <a:close/>
                    <a:moveTo>
                      <a:pt x="3126" y="1631"/>
                    </a:moveTo>
                    <a:cubicBezTo>
                      <a:pt x="3126" y="1359"/>
                      <a:pt x="3126" y="1359"/>
                      <a:pt x="3126" y="1359"/>
                    </a:cubicBezTo>
                    <a:cubicBezTo>
                      <a:pt x="3340" y="1359"/>
                      <a:pt x="3340" y="1359"/>
                      <a:pt x="3340" y="1359"/>
                    </a:cubicBezTo>
                    <a:cubicBezTo>
                      <a:pt x="3452" y="1359"/>
                      <a:pt x="3516" y="1407"/>
                      <a:pt x="3516" y="1491"/>
                    </a:cubicBezTo>
                    <a:cubicBezTo>
                      <a:pt x="3516" y="1493"/>
                      <a:pt x="3516" y="1493"/>
                      <a:pt x="3516" y="1493"/>
                    </a:cubicBezTo>
                    <a:cubicBezTo>
                      <a:pt x="3516" y="1577"/>
                      <a:pt x="3447" y="1631"/>
                      <a:pt x="3339" y="1631"/>
                    </a:cubicBezTo>
                    <a:lnTo>
                      <a:pt x="3126" y="1631"/>
                    </a:lnTo>
                    <a:close/>
                    <a:moveTo>
                      <a:pt x="2415" y="1918"/>
                    </a:moveTo>
                    <a:cubicBezTo>
                      <a:pt x="2415" y="1687"/>
                      <a:pt x="2415" y="1687"/>
                      <a:pt x="2415" y="1687"/>
                    </a:cubicBezTo>
                    <a:cubicBezTo>
                      <a:pt x="2805" y="1687"/>
                      <a:pt x="2805" y="1687"/>
                      <a:pt x="2805" y="1687"/>
                    </a:cubicBezTo>
                    <a:cubicBezTo>
                      <a:pt x="2819" y="1687"/>
                      <a:pt x="2819" y="1687"/>
                      <a:pt x="2819" y="1687"/>
                    </a:cubicBezTo>
                    <a:cubicBezTo>
                      <a:pt x="2819" y="1673"/>
                      <a:pt x="2819" y="1673"/>
                      <a:pt x="2819" y="1673"/>
                    </a:cubicBezTo>
                    <a:cubicBezTo>
                      <a:pt x="2819" y="1597"/>
                      <a:pt x="2819" y="1597"/>
                      <a:pt x="2819" y="1597"/>
                    </a:cubicBezTo>
                    <a:cubicBezTo>
                      <a:pt x="2819" y="1582"/>
                      <a:pt x="2819" y="1582"/>
                      <a:pt x="2819" y="1582"/>
                    </a:cubicBezTo>
                    <a:cubicBezTo>
                      <a:pt x="2805" y="1582"/>
                      <a:pt x="2805" y="1582"/>
                      <a:pt x="2805" y="1582"/>
                    </a:cubicBezTo>
                    <a:cubicBezTo>
                      <a:pt x="2415" y="1582"/>
                      <a:pt x="2415" y="1582"/>
                      <a:pt x="2415" y="1582"/>
                    </a:cubicBezTo>
                    <a:cubicBezTo>
                      <a:pt x="2415" y="1358"/>
                      <a:pt x="2415" y="1358"/>
                      <a:pt x="2415" y="1358"/>
                    </a:cubicBezTo>
                    <a:cubicBezTo>
                      <a:pt x="2853" y="1358"/>
                      <a:pt x="2853" y="1358"/>
                      <a:pt x="2853" y="1358"/>
                    </a:cubicBezTo>
                    <a:cubicBezTo>
                      <a:pt x="2867" y="1358"/>
                      <a:pt x="2867" y="1358"/>
                      <a:pt x="2867" y="1358"/>
                    </a:cubicBezTo>
                    <a:cubicBezTo>
                      <a:pt x="2867" y="1343"/>
                      <a:pt x="2867" y="1343"/>
                      <a:pt x="2867" y="1343"/>
                    </a:cubicBezTo>
                    <a:cubicBezTo>
                      <a:pt x="2867" y="1267"/>
                      <a:pt x="2867" y="1267"/>
                      <a:pt x="2867" y="1267"/>
                    </a:cubicBezTo>
                    <a:cubicBezTo>
                      <a:pt x="2867" y="1253"/>
                      <a:pt x="2867" y="1253"/>
                      <a:pt x="2867" y="1253"/>
                    </a:cubicBezTo>
                    <a:cubicBezTo>
                      <a:pt x="2853" y="1253"/>
                      <a:pt x="2853" y="1253"/>
                      <a:pt x="2853" y="1253"/>
                    </a:cubicBezTo>
                    <a:cubicBezTo>
                      <a:pt x="2317" y="1253"/>
                      <a:pt x="2317" y="1253"/>
                      <a:pt x="2317" y="1253"/>
                    </a:cubicBezTo>
                    <a:cubicBezTo>
                      <a:pt x="2302" y="1253"/>
                      <a:pt x="2302" y="1253"/>
                      <a:pt x="2302" y="1253"/>
                    </a:cubicBezTo>
                    <a:cubicBezTo>
                      <a:pt x="2302" y="1267"/>
                      <a:pt x="2302" y="1267"/>
                      <a:pt x="2302" y="1267"/>
                    </a:cubicBezTo>
                    <a:cubicBezTo>
                      <a:pt x="2302" y="2009"/>
                      <a:pt x="2302" y="2009"/>
                      <a:pt x="2302" y="2009"/>
                    </a:cubicBezTo>
                    <a:cubicBezTo>
                      <a:pt x="2302" y="2023"/>
                      <a:pt x="2302" y="2023"/>
                      <a:pt x="2302" y="2023"/>
                    </a:cubicBezTo>
                    <a:cubicBezTo>
                      <a:pt x="2317" y="2023"/>
                      <a:pt x="2317" y="2023"/>
                      <a:pt x="2317" y="2023"/>
                    </a:cubicBezTo>
                    <a:cubicBezTo>
                      <a:pt x="2858" y="2023"/>
                      <a:pt x="2858" y="2023"/>
                      <a:pt x="2858" y="2023"/>
                    </a:cubicBezTo>
                    <a:cubicBezTo>
                      <a:pt x="2872" y="2023"/>
                      <a:pt x="2872" y="2023"/>
                      <a:pt x="2872" y="2023"/>
                    </a:cubicBezTo>
                    <a:cubicBezTo>
                      <a:pt x="2872" y="2009"/>
                      <a:pt x="2872" y="2009"/>
                      <a:pt x="2872" y="2009"/>
                    </a:cubicBezTo>
                    <a:cubicBezTo>
                      <a:pt x="2872" y="1933"/>
                      <a:pt x="2872" y="1933"/>
                      <a:pt x="2872" y="1933"/>
                    </a:cubicBezTo>
                    <a:cubicBezTo>
                      <a:pt x="2872" y="1918"/>
                      <a:pt x="2872" y="1918"/>
                      <a:pt x="2872" y="1918"/>
                    </a:cubicBezTo>
                    <a:cubicBezTo>
                      <a:pt x="2858" y="1918"/>
                      <a:pt x="2858" y="1918"/>
                      <a:pt x="2858" y="1918"/>
                    </a:cubicBezTo>
                    <a:lnTo>
                      <a:pt x="2415" y="1918"/>
                    </a:lnTo>
                    <a:close/>
                    <a:moveTo>
                      <a:pt x="3797" y="1253"/>
                    </a:moveTo>
                    <a:cubicBezTo>
                      <a:pt x="3783" y="1253"/>
                      <a:pt x="3783" y="1253"/>
                      <a:pt x="3783" y="1253"/>
                    </a:cubicBezTo>
                    <a:cubicBezTo>
                      <a:pt x="3783" y="1267"/>
                      <a:pt x="3783" y="1267"/>
                      <a:pt x="3783" y="1267"/>
                    </a:cubicBezTo>
                    <a:cubicBezTo>
                      <a:pt x="3783" y="2009"/>
                      <a:pt x="3783" y="2009"/>
                      <a:pt x="3783" y="2009"/>
                    </a:cubicBezTo>
                    <a:cubicBezTo>
                      <a:pt x="3783" y="2023"/>
                      <a:pt x="3783" y="2023"/>
                      <a:pt x="3783" y="2023"/>
                    </a:cubicBezTo>
                    <a:cubicBezTo>
                      <a:pt x="3797" y="2023"/>
                      <a:pt x="3797" y="2023"/>
                      <a:pt x="3797" y="2023"/>
                    </a:cubicBezTo>
                    <a:cubicBezTo>
                      <a:pt x="3881" y="2023"/>
                      <a:pt x="3881" y="2023"/>
                      <a:pt x="3881" y="2023"/>
                    </a:cubicBezTo>
                    <a:cubicBezTo>
                      <a:pt x="3895" y="2023"/>
                      <a:pt x="3895" y="2023"/>
                      <a:pt x="3895" y="2023"/>
                    </a:cubicBezTo>
                    <a:cubicBezTo>
                      <a:pt x="3895" y="2009"/>
                      <a:pt x="3895" y="2009"/>
                      <a:pt x="3895" y="2009"/>
                    </a:cubicBezTo>
                    <a:cubicBezTo>
                      <a:pt x="3895" y="1267"/>
                      <a:pt x="3895" y="1267"/>
                      <a:pt x="3895" y="1267"/>
                    </a:cubicBezTo>
                    <a:cubicBezTo>
                      <a:pt x="3895" y="1253"/>
                      <a:pt x="3895" y="1253"/>
                      <a:pt x="3895" y="1253"/>
                    </a:cubicBezTo>
                    <a:cubicBezTo>
                      <a:pt x="3881" y="1253"/>
                      <a:pt x="3881" y="1253"/>
                      <a:pt x="3881" y="1253"/>
                    </a:cubicBezTo>
                    <a:lnTo>
                      <a:pt x="3797" y="1253"/>
                    </a:lnTo>
                    <a:close/>
                    <a:moveTo>
                      <a:pt x="2877" y="340"/>
                    </a:moveTo>
                    <a:cubicBezTo>
                      <a:pt x="2877" y="337"/>
                      <a:pt x="2877" y="337"/>
                      <a:pt x="2877" y="337"/>
                    </a:cubicBezTo>
                    <a:cubicBezTo>
                      <a:pt x="2877" y="136"/>
                      <a:pt x="2726" y="7"/>
                      <a:pt x="2491" y="7"/>
                    </a:cubicBezTo>
                    <a:cubicBezTo>
                      <a:pt x="2119" y="7"/>
                      <a:pt x="2119" y="7"/>
                      <a:pt x="2119" y="7"/>
                    </a:cubicBezTo>
                    <a:cubicBezTo>
                      <a:pt x="2104" y="7"/>
                      <a:pt x="2104" y="7"/>
                      <a:pt x="2104" y="7"/>
                    </a:cubicBezTo>
                    <a:cubicBezTo>
                      <a:pt x="2104" y="21"/>
                      <a:pt x="2104" y="21"/>
                      <a:pt x="2104" y="21"/>
                    </a:cubicBezTo>
                    <a:cubicBezTo>
                      <a:pt x="2104" y="1016"/>
                      <a:pt x="2104" y="1016"/>
                      <a:pt x="2104" y="1016"/>
                    </a:cubicBezTo>
                    <a:cubicBezTo>
                      <a:pt x="2104" y="1030"/>
                      <a:pt x="2104" y="1030"/>
                      <a:pt x="2104" y="1030"/>
                    </a:cubicBezTo>
                    <a:cubicBezTo>
                      <a:pt x="2119" y="1030"/>
                      <a:pt x="2119" y="1030"/>
                      <a:pt x="2119" y="1030"/>
                    </a:cubicBezTo>
                    <a:cubicBezTo>
                      <a:pt x="2231" y="1030"/>
                      <a:pt x="2231" y="1030"/>
                      <a:pt x="2231" y="1030"/>
                    </a:cubicBezTo>
                    <a:cubicBezTo>
                      <a:pt x="2245" y="1030"/>
                      <a:pt x="2245" y="1030"/>
                      <a:pt x="2245" y="1030"/>
                    </a:cubicBezTo>
                    <a:cubicBezTo>
                      <a:pt x="2245" y="1016"/>
                      <a:pt x="2245" y="1016"/>
                      <a:pt x="2245" y="1016"/>
                    </a:cubicBezTo>
                    <a:cubicBezTo>
                      <a:pt x="2245" y="679"/>
                      <a:pt x="2245" y="679"/>
                      <a:pt x="2245" y="679"/>
                    </a:cubicBezTo>
                    <a:cubicBezTo>
                      <a:pt x="2472" y="679"/>
                      <a:pt x="2472" y="679"/>
                      <a:pt x="2472" y="679"/>
                    </a:cubicBezTo>
                    <a:cubicBezTo>
                      <a:pt x="2674" y="679"/>
                      <a:pt x="2877" y="574"/>
                      <a:pt x="2877" y="340"/>
                    </a:cubicBezTo>
                    <a:close/>
                    <a:moveTo>
                      <a:pt x="2245" y="139"/>
                    </a:moveTo>
                    <a:cubicBezTo>
                      <a:pt x="2482" y="139"/>
                      <a:pt x="2482" y="139"/>
                      <a:pt x="2482" y="139"/>
                    </a:cubicBezTo>
                    <a:cubicBezTo>
                      <a:pt x="2643" y="139"/>
                      <a:pt x="2735" y="213"/>
                      <a:pt x="2735" y="341"/>
                    </a:cubicBezTo>
                    <a:cubicBezTo>
                      <a:pt x="2735" y="344"/>
                      <a:pt x="2735" y="344"/>
                      <a:pt x="2735" y="344"/>
                    </a:cubicBezTo>
                    <a:cubicBezTo>
                      <a:pt x="2735" y="468"/>
                      <a:pt x="2633" y="548"/>
                      <a:pt x="2476" y="548"/>
                    </a:cubicBezTo>
                    <a:cubicBezTo>
                      <a:pt x="2245" y="548"/>
                      <a:pt x="2245" y="548"/>
                      <a:pt x="2245" y="548"/>
                    </a:cubicBezTo>
                    <a:lnTo>
                      <a:pt x="2245" y="139"/>
                    </a:lnTo>
                    <a:close/>
                    <a:moveTo>
                      <a:pt x="1591" y="1253"/>
                    </a:moveTo>
                    <a:cubicBezTo>
                      <a:pt x="1576" y="1253"/>
                      <a:pt x="1576" y="1253"/>
                      <a:pt x="1576" y="1253"/>
                    </a:cubicBezTo>
                    <a:cubicBezTo>
                      <a:pt x="1576" y="1267"/>
                      <a:pt x="1576" y="1267"/>
                      <a:pt x="1576" y="1267"/>
                    </a:cubicBezTo>
                    <a:cubicBezTo>
                      <a:pt x="1576" y="1344"/>
                      <a:pt x="1576" y="1344"/>
                      <a:pt x="1576" y="1344"/>
                    </a:cubicBezTo>
                    <a:cubicBezTo>
                      <a:pt x="1576" y="1359"/>
                      <a:pt x="1576" y="1359"/>
                      <a:pt x="1576" y="1359"/>
                    </a:cubicBezTo>
                    <a:cubicBezTo>
                      <a:pt x="1591" y="1359"/>
                      <a:pt x="1591" y="1359"/>
                      <a:pt x="1591" y="1359"/>
                    </a:cubicBezTo>
                    <a:cubicBezTo>
                      <a:pt x="1825" y="1359"/>
                      <a:pt x="1825" y="1359"/>
                      <a:pt x="1825" y="1359"/>
                    </a:cubicBezTo>
                    <a:cubicBezTo>
                      <a:pt x="1825" y="2009"/>
                      <a:pt x="1825" y="2009"/>
                      <a:pt x="1825" y="2009"/>
                    </a:cubicBezTo>
                    <a:cubicBezTo>
                      <a:pt x="1825" y="2023"/>
                      <a:pt x="1825" y="2023"/>
                      <a:pt x="1825" y="2023"/>
                    </a:cubicBezTo>
                    <a:cubicBezTo>
                      <a:pt x="1839" y="2023"/>
                      <a:pt x="1839" y="2023"/>
                      <a:pt x="1839" y="2023"/>
                    </a:cubicBezTo>
                    <a:cubicBezTo>
                      <a:pt x="1924" y="2023"/>
                      <a:pt x="1924" y="2023"/>
                      <a:pt x="1924" y="2023"/>
                    </a:cubicBezTo>
                    <a:cubicBezTo>
                      <a:pt x="1939" y="2023"/>
                      <a:pt x="1939" y="2023"/>
                      <a:pt x="1939" y="2023"/>
                    </a:cubicBezTo>
                    <a:cubicBezTo>
                      <a:pt x="1939" y="2009"/>
                      <a:pt x="1939" y="2009"/>
                      <a:pt x="1939" y="2009"/>
                    </a:cubicBezTo>
                    <a:cubicBezTo>
                      <a:pt x="1939" y="1359"/>
                      <a:pt x="1939" y="1359"/>
                      <a:pt x="1939" y="1359"/>
                    </a:cubicBezTo>
                    <a:cubicBezTo>
                      <a:pt x="2174" y="1359"/>
                      <a:pt x="2174" y="1359"/>
                      <a:pt x="2174" y="1359"/>
                    </a:cubicBezTo>
                    <a:cubicBezTo>
                      <a:pt x="2188" y="1359"/>
                      <a:pt x="2188" y="1359"/>
                      <a:pt x="2188" y="1359"/>
                    </a:cubicBezTo>
                    <a:cubicBezTo>
                      <a:pt x="2188" y="1344"/>
                      <a:pt x="2188" y="1344"/>
                      <a:pt x="2188" y="1344"/>
                    </a:cubicBezTo>
                    <a:cubicBezTo>
                      <a:pt x="2188" y="1267"/>
                      <a:pt x="2188" y="1267"/>
                      <a:pt x="2188" y="1267"/>
                    </a:cubicBezTo>
                    <a:cubicBezTo>
                      <a:pt x="2188" y="1253"/>
                      <a:pt x="2188" y="1253"/>
                      <a:pt x="2188" y="1253"/>
                    </a:cubicBezTo>
                    <a:cubicBezTo>
                      <a:pt x="2174" y="1253"/>
                      <a:pt x="2174" y="1253"/>
                      <a:pt x="2174" y="1253"/>
                    </a:cubicBezTo>
                    <a:lnTo>
                      <a:pt x="1591" y="1253"/>
                    </a:lnTo>
                    <a:close/>
                    <a:moveTo>
                      <a:pt x="4452" y="1256"/>
                    </a:moveTo>
                    <a:cubicBezTo>
                      <a:pt x="4448" y="1247"/>
                      <a:pt x="4448" y="1247"/>
                      <a:pt x="4448" y="1247"/>
                    </a:cubicBezTo>
                    <a:cubicBezTo>
                      <a:pt x="4439" y="1247"/>
                      <a:pt x="4439" y="1247"/>
                      <a:pt x="4439" y="1247"/>
                    </a:cubicBezTo>
                    <a:cubicBezTo>
                      <a:pt x="4360" y="1247"/>
                      <a:pt x="4360" y="1247"/>
                      <a:pt x="4360" y="1247"/>
                    </a:cubicBezTo>
                    <a:cubicBezTo>
                      <a:pt x="4351" y="1247"/>
                      <a:pt x="4351" y="1247"/>
                      <a:pt x="4351" y="1247"/>
                    </a:cubicBezTo>
                    <a:cubicBezTo>
                      <a:pt x="4347" y="1256"/>
                      <a:pt x="4347" y="1256"/>
                      <a:pt x="4347" y="1256"/>
                    </a:cubicBezTo>
                    <a:cubicBezTo>
                      <a:pt x="4009" y="2003"/>
                      <a:pt x="4009" y="2003"/>
                      <a:pt x="4009" y="2003"/>
                    </a:cubicBezTo>
                    <a:cubicBezTo>
                      <a:pt x="4000" y="2023"/>
                      <a:pt x="4000" y="2023"/>
                      <a:pt x="4000" y="2023"/>
                    </a:cubicBezTo>
                    <a:cubicBezTo>
                      <a:pt x="4022" y="2023"/>
                      <a:pt x="4022" y="2023"/>
                      <a:pt x="4022" y="2023"/>
                    </a:cubicBezTo>
                    <a:cubicBezTo>
                      <a:pt x="4108" y="2023"/>
                      <a:pt x="4108" y="2023"/>
                      <a:pt x="4108" y="2023"/>
                    </a:cubicBezTo>
                    <a:cubicBezTo>
                      <a:pt x="4117" y="2023"/>
                      <a:pt x="4117" y="2023"/>
                      <a:pt x="4117" y="2023"/>
                    </a:cubicBezTo>
                    <a:cubicBezTo>
                      <a:pt x="4121" y="2015"/>
                      <a:pt x="4121" y="2015"/>
                      <a:pt x="4121" y="2015"/>
                    </a:cubicBezTo>
                    <a:cubicBezTo>
                      <a:pt x="4205" y="1827"/>
                      <a:pt x="4205" y="1827"/>
                      <a:pt x="4205" y="1827"/>
                    </a:cubicBezTo>
                    <a:cubicBezTo>
                      <a:pt x="4590" y="1827"/>
                      <a:pt x="4590" y="1827"/>
                      <a:pt x="4590" y="1827"/>
                    </a:cubicBezTo>
                    <a:cubicBezTo>
                      <a:pt x="4673" y="2015"/>
                      <a:pt x="4673" y="2015"/>
                      <a:pt x="4673" y="2015"/>
                    </a:cubicBezTo>
                    <a:cubicBezTo>
                      <a:pt x="4677" y="2023"/>
                      <a:pt x="4677" y="2023"/>
                      <a:pt x="4677" y="2023"/>
                    </a:cubicBezTo>
                    <a:cubicBezTo>
                      <a:pt x="4687" y="2023"/>
                      <a:pt x="4687" y="2023"/>
                      <a:pt x="4687" y="2023"/>
                    </a:cubicBezTo>
                    <a:cubicBezTo>
                      <a:pt x="4777" y="2023"/>
                      <a:pt x="4777" y="2023"/>
                      <a:pt x="4777" y="2023"/>
                    </a:cubicBezTo>
                    <a:cubicBezTo>
                      <a:pt x="4799" y="2023"/>
                      <a:pt x="4799" y="2023"/>
                      <a:pt x="4799" y="2023"/>
                    </a:cubicBezTo>
                    <a:cubicBezTo>
                      <a:pt x="4790" y="2003"/>
                      <a:pt x="4790" y="2003"/>
                      <a:pt x="4790" y="2003"/>
                    </a:cubicBezTo>
                    <a:lnTo>
                      <a:pt x="4452" y="1256"/>
                    </a:lnTo>
                    <a:close/>
                    <a:moveTo>
                      <a:pt x="4251" y="1723"/>
                    </a:moveTo>
                    <a:cubicBezTo>
                      <a:pt x="4398" y="1395"/>
                      <a:pt x="4398" y="1395"/>
                      <a:pt x="4398" y="1395"/>
                    </a:cubicBezTo>
                    <a:cubicBezTo>
                      <a:pt x="4545" y="1723"/>
                      <a:pt x="4545" y="1723"/>
                      <a:pt x="4545" y="1723"/>
                    </a:cubicBezTo>
                    <a:lnTo>
                      <a:pt x="4251" y="1723"/>
                    </a:ln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20775613" y="-8999538"/>
                <a:ext cx="1346200" cy="1346200"/>
              </a:xfrm>
              <a:custGeom>
                <a:avLst/>
                <a:gdLst>
                  <a:gd name="T0" fmla="*/ 0 w 359"/>
                  <a:gd name="T1" fmla="*/ 180 h 359"/>
                  <a:gd name="T2" fmla="*/ 0 w 359"/>
                  <a:gd name="T3" fmla="*/ 179 h 359"/>
                  <a:gd name="T4" fmla="*/ 180 w 359"/>
                  <a:gd name="T5" fmla="*/ 0 h 359"/>
                  <a:gd name="T6" fmla="*/ 359 w 359"/>
                  <a:gd name="T7" fmla="*/ 178 h 359"/>
                  <a:gd name="T8" fmla="*/ 359 w 359"/>
                  <a:gd name="T9" fmla="*/ 179 h 359"/>
                  <a:gd name="T10" fmla="*/ 179 w 359"/>
                  <a:gd name="T11" fmla="*/ 359 h 359"/>
                  <a:gd name="T12" fmla="*/ 0 w 359"/>
                  <a:gd name="T13" fmla="*/ 180 h 359"/>
                  <a:gd name="T14" fmla="*/ 343 w 359"/>
                  <a:gd name="T15" fmla="*/ 179 h 359"/>
                  <a:gd name="T16" fmla="*/ 343 w 359"/>
                  <a:gd name="T17" fmla="*/ 178 h 359"/>
                  <a:gd name="T18" fmla="*/ 180 w 359"/>
                  <a:gd name="T19" fmla="*/ 15 h 359"/>
                  <a:gd name="T20" fmla="*/ 16 w 359"/>
                  <a:gd name="T21" fmla="*/ 179 h 359"/>
                  <a:gd name="T22" fmla="*/ 16 w 359"/>
                  <a:gd name="T23" fmla="*/ 180 h 359"/>
                  <a:gd name="T24" fmla="*/ 179 w 359"/>
                  <a:gd name="T25" fmla="*/ 344 h 359"/>
                  <a:gd name="T26" fmla="*/ 343 w 359"/>
                  <a:gd name="T27" fmla="*/ 179 h 359"/>
                  <a:gd name="T28" fmla="*/ 109 w 359"/>
                  <a:gd name="T29" fmla="*/ 82 h 359"/>
                  <a:gd name="T30" fmla="*/ 192 w 359"/>
                  <a:gd name="T31" fmla="*/ 82 h 359"/>
                  <a:gd name="T32" fmla="*/ 246 w 359"/>
                  <a:gd name="T33" fmla="*/ 101 h 359"/>
                  <a:gd name="T34" fmla="*/ 261 w 359"/>
                  <a:gd name="T35" fmla="*/ 137 h 359"/>
                  <a:gd name="T36" fmla="*/ 261 w 359"/>
                  <a:gd name="T37" fmla="*/ 138 h 359"/>
                  <a:gd name="T38" fmla="*/ 213 w 359"/>
                  <a:gd name="T39" fmla="*/ 192 h 359"/>
                  <a:gd name="T40" fmla="*/ 270 w 359"/>
                  <a:gd name="T41" fmla="*/ 266 h 359"/>
                  <a:gd name="T42" fmla="*/ 237 w 359"/>
                  <a:gd name="T43" fmla="*/ 266 h 359"/>
                  <a:gd name="T44" fmla="*/ 184 w 359"/>
                  <a:gd name="T45" fmla="*/ 197 h 359"/>
                  <a:gd name="T46" fmla="*/ 183 w 359"/>
                  <a:gd name="T47" fmla="*/ 197 h 359"/>
                  <a:gd name="T48" fmla="*/ 136 w 359"/>
                  <a:gd name="T49" fmla="*/ 197 h 359"/>
                  <a:gd name="T50" fmla="*/ 136 w 359"/>
                  <a:gd name="T51" fmla="*/ 266 h 359"/>
                  <a:gd name="T52" fmla="*/ 109 w 359"/>
                  <a:gd name="T53" fmla="*/ 266 h 359"/>
                  <a:gd name="T54" fmla="*/ 109 w 359"/>
                  <a:gd name="T55" fmla="*/ 82 h 359"/>
                  <a:gd name="T56" fmla="*/ 189 w 359"/>
                  <a:gd name="T57" fmla="*/ 172 h 359"/>
                  <a:gd name="T58" fmla="*/ 233 w 359"/>
                  <a:gd name="T59" fmla="*/ 140 h 359"/>
                  <a:gd name="T60" fmla="*/ 233 w 359"/>
                  <a:gd name="T61" fmla="*/ 139 h 359"/>
                  <a:gd name="T62" fmla="*/ 191 w 359"/>
                  <a:gd name="T63" fmla="*/ 107 h 359"/>
                  <a:gd name="T64" fmla="*/ 136 w 359"/>
                  <a:gd name="T65" fmla="*/ 107 h 359"/>
                  <a:gd name="T66" fmla="*/ 136 w 359"/>
                  <a:gd name="T67" fmla="*/ 172 h 359"/>
                  <a:gd name="T68" fmla="*/ 189 w 359"/>
                  <a:gd name="T69" fmla="*/ 17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9" h="359">
                    <a:moveTo>
                      <a:pt x="0" y="180"/>
                    </a:move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1"/>
                      <a:pt x="79" y="0"/>
                      <a:pt x="180" y="0"/>
                    </a:cubicBezTo>
                    <a:cubicBezTo>
                      <a:pt x="281" y="0"/>
                      <a:pt x="359" y="81"/>
                      <a:pt x="359" y="178"/>
                    </a:cubicBezTo>
                    <a:cubicBezTo>
                      <a:pt x="359" y="179"/>
                      <a:pt x="359" y="179"/>
                      <a:pt x="359" y="179"/>
                    </a:cubicBezTo>
                    <a:cubicBezTo>
                      <a:pt x="359" y="277"/>
                      <a:pt x="280" y="359"/>
                      <a:pt x="179" y="359"/>
                    </a:cubicBezTo>
                    <a:cubicBezTo>
                      <a:pt x="78" y="359"/>
                      <a:pt x="0" y="278"/>
                      <a:pt x="0" y="180"/>
                    </a:cubicBezTo>
                    <a:close/>
                    <a:moveTo>
                      <a:pt x="343" y="179"/>
                    </a:moveTo>
                    <a:cubicBezTo>
                      <a:pt x="343" y="178"/>
                      <a:pt x="343" y="178"/>
                      <a:pt x="343" y="178"/>
                    </a:cubicBezTo>
                    <a:cubicBezTo>
                      <a:pt x="343" y="88"/>
                      <a:pt x="273" y="15"/>
                      <a:pt x="180" y="15"/>
                    </a:cubicBezTo>
                    <a:cubicBezTo>
                      <a:pt x="87" y="15"/>
                      <a:pt x="16" y="89"/>
                      <a:pt x="16" y="179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6" y="270"/>
                      <a:pt x="86" y="344"/>
                      <a:pt x="179" y="344"/>
                    </a:cubicBezTo>
                    <a:cubicBezTo>
                      <a:pt x="272" y="344"/>
                      <a:pt x="343" y="269"/>
                      <a:pt x="343" y="179"/>
                    </a:cubicBezTo>
                    <a:close/>
                    <a:moveTo>
                      <a:pt x="109" y="82"/>
                    </a:moveTo>
                    <a:cubicBezTo>
                      <a:pt x="192" y="82"/>
                      <a:pt x="192" y="82"/>
                      <a:pt x="192" y="82"/>
                    </a:cubicBezTo>
                    <a:cubicBezTo>
                      <a:pt x="215" y="82"/>
                      <a:pt x="234" y="89"/>
                      <a:pt x="246" y="101"/>
                    </a:cubicBezTo>
                    <a:cubicBezTo>
                      <a:pt x="255" y="110"/>
                      <a:pt x="261" y="122"/>
                      <a:pt x="261" y="137"/>
                    </a:cubicBezTo>
                    <a:cubicBezTo>
                      <a:pt x="261" y="138"/>
                      <a:pt x="261" y="138"/>
                      <a:pt x="261" y="138"/>
                    </a:cubicBezTo>
                    <a:cubicBezTo>
                      <a:pt x="261" y="168"/>
                      <a:pt x="241" y="186"/>
                      <a:pt x="213" y="192"/>
                    </a:cubicBezTo>
                    <a:cubicBezTo>
                      <a:pt x="270" y="266"/>
                      <a:pt x="270" y="266"/>
                      <a:pt x="270" y="266"/>
                    </a:cubicBezTo>
                    <a:cubicBezTo>
                      <a:pt x="237" y="266"/>
                      <a:pt x="237" y="266"/>
                      <a:pt x="237" y="266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83" y="197"/>
                      <a:pt x="183" y="197"/>
                      <a:pt x="183" y="197"/>
                    </a:cubicBezTo>
                    <a:cubicBezTo>
                      <a:pt x="136" y="197"/>
                      <a:pt x="136" y="197"/>
                      <a:pt x="136" y="197"/>
                    </a:cubicBezTo>
                    <a:cubicBezTo>
                      <a:pt x="136" y="266"/>
                      <a:pt x="136" y="266"/>
                      <a:pt x="136" y="266"/>
                    </a:cubicBezTo>
                    <a:cubicBezTo>
                      <a:pt x="109" y="266"/>
                      <a:pt x="109" y="266"/>
                      <a:pt x="109" y="266"/>
                    </a:cubicBezTo>
                    <a:lnTo>
                      <a:pt x="109" y="82"/>
                    </a:lnTo>
                    <a:close/>
                    <a:moveTo>
                      <a:pt x="189" y="172"/>
                    </a:moveTo>
                    <a:cubicBezTo>
                      <a:pt x="215" y="172"/>
                      <a:pt x="233" y="160"/>
                      <a:pt x="233" y="140"/>
                    </a:cubicBezTo>
                    <a:cubicBezTo>
                      <a:pt x="233" y="139"/>
                      <a:pt x="233" y="139"/>
                      <a:pt x="233" y="139"/>
                    </a:cubicBezTo>
                    <a:cubicBezTo>
                      <a:pt x="233" y="119"/>
                      <a:pt x="217" y="107"/>
                      <a:pt x="191" y="107"/>
                    </a:cubicBez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6" y="172"/>
                      <a:pt x="136" y="172"/>
                      <a:pt x="136" y="172"/>
                    </a:cubicBezTo>
                    <a:lnTo>
                      <a:pt x="189" y="172"/>
                    </a:lnTo>
                    <a:close/>
                  </a:path>
                </a:pathLst>
              </a:custGeom>
              <a:solidFill>
                <a:srgbClr val="45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990724"/>
            <a:ext cx="8183866" cy="1981199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4038600"/>
            <a:ext cx="8182403" cy="42545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00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063" y="886123"/>
            <a:ext cx="5596128" cy="5240043"/>
          </a:xfrm>
          <a:prstGeom prst="roundRect">
            <a:avLst>
              <a:gd name="adj" fmla="val 1353"/>
            </a:avLst>
          </a:prstGeom>
          <a:noFill/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886123"/>
            <a:ext cx="5596128" cy="5240043"/>
          </a:xfrm>
          <a:prstGeom prst="roundRect">
            <a:avLst>
              <a:gd name="adj" fmla="val 1262"/>
            </a:avLst>
          </a:prstGeom>
          <a:noFill/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178814"/>
            <a:ext cx="11457432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/>
              <a:t>‹#›</a:t>
            </a:fld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3895398" y="6577142"/>
            <a:ext cx="9759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730" y="6577142"/>
            <a:ext cx="301752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19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5398" y="6577142"/>
            <a:ext cx="9759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730" y="6577142"/>
            <a:ext cx="301752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10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/>
              <a:t>‹#›</a:t>
            </a:fld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3895398" y="6577142"/>
            <a:ext cx="9759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730" y="6577142"/>
            <a:ext cx="301752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73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2188824" cy="6858000"/>
          </a:xfrm>
          <a:custGeom>
            <a:avLst/>
            <a:gdLst/>
            <a:ahLst/>
            <a:cxnLst/>
            <a:rect l="l" t="t" r="r" b="b"/>
            <a:pathLst>
              <a:path w="12188824" h="6858000">
                <a:moveTo>
                  <a:pt x="0" y="0"/>
                </a:moveTo>
                <a:lnTo>
                  <a:pt x="12188824" y="0"/>
                </a:lnTo>
                <a:lnTo>
                  <a:pt x="12188824" y="6469856"/>
                </a:lnTo>
                <a:lnTo>
                  <a:pt x="10541418" y="6469062"/>
                </a:lnTo>
                <a:cubicBezTo>
                  <a:pt x="10523046" y="6469062"/>
                  <a:pt x="10508014" y="6483899"/>
                  <a:pt x="10508014" y="6501915"/>
                </a:cubicBezTo>
                <a:lnTo>
                  <a:pt x="10508014" y="6858000"/>
                </a:lnTo>
                <a:lnTo>
                  <a:pt x="10450286" y="6858000"/>
                </a:lnTo>
                <a:lnTo>
                  <a:pt x="10450286" y="6501915"/>
                </a:lnTo>
                <a:cubicBezTo>
                  <a:pt x="10450286" y="6483899"/>
                  <a:pt x="10431484" y="6469062"/>
                  <a:pt x="10407153" y="6469062"/>
                </a:cubicBezTo>
                <a:lnTo>
                  <a:pt x="0" y="6469856"/>
                </a:lnTo>
                <a:close/>
              </a:path>
            </a:pathLst>
          </a:custGeom>
          <a:solidFill>
            <a:srgbClr val="8B8D8E"/>
          </a:solid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/>
              <a:t>‹#›</a:t>
            </a:fld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12266612" y="0"/>
            <a:ext cx="1371600" cy="6858000"/>
            <a:chOff x="12571412" y="0"/>
            <a:chExt cx="1371600" cy="6858000"/>
          </a:xfrm>
        </p:grpSpPr>
        <p:sp>
          <p:nvSpPr>
            <p:cNvPr id="9" name="Rounded Rectangle 8"/>
            <p:cNvSpPr/>
            <p:nvPr/>
          </p:nvSpPr>
          <p:spPr>
            <a:xfrm>
              <a:off x="12571412" y="0"/>
              <a:ext cx="1371600" cy="6858000"/>
            </a:xfrm>
            <a:prstGeom prst="roundRect">
              <a:avLst>
                <a:gd name="adj" fmla="val 714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1200"/>
                </a:spcBef>
              </a:pPr>
              <a:r>
                <a:rPr sz="1200" dirty="0">
                  <a:solidFill>
                    <a:schemeClr val="bg1"/>
                  </a:solidFill>
                </a:rPr>
                <a:t>Click the icon to add a picture. </a:t>
              </a:r>
            </a:p>
            <a:p>
              <a:pPr algn="l">
                <a:spcBef>
                  <a:spcPts val="1200"/>
                </a:spcBef>
              </a:pPr>
              <a:r>
                <a:rPr sz="1200" dirty="0">
                  <a:solidFill>
                    <a:schemeClr val="bg1"/>
                  </a:solidFill>
                </a:rPr>
                <a:t>If</a:t>
              </a:r>
              <a:r>
                <a:rPr sz="1200" baseline="0" dirty="0">
                  <a:solidFill>
                    <a:schemeClr val="bg1"/>
                  </a:solidFill>
                </a:rPr>
                <a:t> the title text or placeholder isn’t visible, click the </a:t>
              </a:r>
              <a:r>
                <a:rPr sz="1200" b="1" baseline="0" dirty="0">
                  <a:solidFill>
                    <a:schemeClr val="bg1"/>
                  </a:solidFill>
                </a:rPr>
                <a:t>Reset</a:t>
              </a:r>
              <a:r>
                <a:rPr sz="1200" baseline="0" dirty="0">
                  <a:solidFill>
                    <a:schemeClr val="bg1"/>
                  </a:solidFill>
                </a:rPr>
                <a:t> button on the Home tab to make it visible again. </a:t>
              </a:r>
              <a:endParaRPr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712699" y="2057400"/>
              <a:ext cx="1089025" cy="815975"/>
              <a:chOff x="12712699" y="2057400"/>
              <a:chExt cx="1089025" cy="8159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12699" y="2057400"/>
                <a:ext cx="1089025" cy="815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3124908" y="2304994"/>
                <a:ext cx="640080" cy="1828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51049" y="860677"/>
            <a:ext cx="2898278" cy="3000374"/>
          </a:xfrm>
          <a:prstGeom prst="round2SameRect">
            <a:avLst>
              <a:gd name="adj1" fmla="val 3572"/>
              <a:gd name="adj2" fmla="val 0"/>
            </a:avLst>
          </a:prstGeom>
          <a:solidFill>
            <a:srgbClr val="C8E9F1">
              <a:alpha val="94118"/>
            </a:srgbClr>
          </a:solidFill>
        </p:spPr>
        <p:txBody>
          <a:bodyPr vert="vert270" lIns="822960" tIns="274320" rIns="182880" bIns="4572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aseline="0">
                <a:solidFill>
                  <a:srgbClr val="4D4F53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5pPr>
            <a:lvl6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6pPr>
            <a:lvl7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7pPr>
            <a:lvl8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t>With overlaid caption. Lorem ipsum dolor sit amet, consectetur adi piscing elit.</a:t>
            </a:r>
            <a:r>
              <a:rPr sz="1400"/>
              <a:t> Curabitur at enim dolor. Nunc feugiat viverra augue eu pulvinar. Nulla convallis sem sed.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51687" y="1173850"/>
            <a:ext cx="2377440" cy="430887"/>
          </a:xfrm>
        </p:spPr>
        <p:txBody>
          <a:bodyPr/>
          <a:lstStyle>
            <a:lvl1pPr>
              <a:defRPr sz="2200" b="0" baseline="0">
                <a:solidFill>
                  <a:srgbClr val="4D4F53"/>
                </a:solidFill>
              </a:defRPr>
            </a:lvl1pPr>
          </a:lstStyle>
          <a:p>
            <a:r>
              <a:t>Full Bleed Photo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895398" y="6577142"/>
            <a:ext cx="9759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730" y="6577142"/>
            <a:ext cx="301752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60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455554"/>
            <a:ext cx="12188825" cy="5881535"/>
            <a:chOff x="0" y="455554"/>
            <a:chExt cx="12188825" cy="58815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201" y="2286000"/>
              <a:ext cx="2522424" cy="2286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 userDrawn="1"/>
          </p:nvGrpSpPr>
          <p:grpSpPr>
            <a:xfrm>
              <a:off x="0" y="455554"/>
              <a:ext cx="1433513" cy="2727235"/>
              <a:chOff x="0" y="455554"/>
              <a:chExt cx="1433513" cy="2727235"/>
            </a:xfrm>
          </p:grpSpPr>
          <p:sp>
            <p:nvSpPr>
              <p:cNvPr id="45" name="Round Same Side Corner Rectangle 44"/>
              <p:cNvSpPr/>
              <p:nvPr userDrawn="1"/>
            </p:nvSpPr>
            <p:spPr>
              <a:xfrm rot="5400000">
                <a:off x="-343357" y="1805970"/>
                <a:ext cx="1720176" cy="1033462"/>
              </a:xfrm>
              <a:prstGeom prst="round2SameRect">
                <a:avLst>
                  <a:gd name="adj1" fmla="val 5476"/>
                  <a:gd name="adj2" fmla="val 0"/>
                </a:avLst>
              </a:prstGeom>
              <a:solidFill>
                <a:srgbClr val="E0E1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 Same Side Corner Rectangle 42"/>
              <p:cNvSpPr/>
              <p:nvPr userDrawn="1"/>
            </p:nvSpPr>
            <p:spPr>
              <a:xfrm rot="5400000">
                <a:off x="-561541" y="1017095"/>
                <a:ext cx="1908084" cy="785002"/>
              </a:xfrm>
              <a:prstGeom prst="round2SameRect">
                <a:avLst>
                  <a:gd name="adj1" fmla="val 8264"/>
                  <a:gd name="adj2" fmla="val 0"/>
                </a:avLst>
              </a:prstGeom>
              <a:solidFill>
                <a:srgbClr val="7AB8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 userDrawn="1"/>
            </p:nvSpPr>
            <p:spPr>
              <a:xfrm>
                <a:off x="615345" y="1881112"/>
                <a:ext cx="702550" cy="665640"/>
              </a:xfrm>
              <a:prstGeom prst="roundRect">
                <a:avLst>
                  <a:gd name="adj" fmla="val 10320"/>
                </a:avLst>
              </a:prstGeom>
              <a:solidFill>
                <a:srgbClr val="A3DB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 userDrawn="1"/>
            </p:nvSpPr>
            <p:spPr>
              <a:xfrm>
                <a:off x="1138025" y="1693646"/>
                <a:ext cx="295488" cy="294697"/>
              </a:xfrm>
              <a:prstGeom prst="roundRect">
                <a:avLst/>
              </a:prstGeom>
              <a:solidFill>
                <a:srgbClr val="FF79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 userDrawn="1"/>
            </p:nvSpPr>
            <p:spPr>
              <a:xfrm>
                <a:off x="615345" y="1881112"/>
                <a:ext cx="702550" cy="665640"/>
              </a:xfrm>
              <a:prstGeom prst="roundRect">
                <a:avLst>
                  <a:gd name="adj" fmla="val 10320"/>
                </a:avLst>
              </a:prstGeom>
              <a:solidFill>
                <a:srgbClr val="A3DB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 userDrawn="1"/>
            </p:nvSpPr>
            <p:spPr>
              <a:xfrm>
                <a:off x="1138025" y="1881113"/>
                <a:ext cx="179870" cy="107231"/>
              </a:xfrm>
              <a:custGeom>
                <a:avLst/>
                <a:gdLst/>
                <a:ahLst/>
                <a:cxnLst/>
                <a:rect l="l" t="t" r="r" b="b"/>
                <a:pathLst>
                  <a:path w="179870" h="107231">
                    <a:moveTo>
                      <a:pt x="0" y="0"/>
                    </a:moveTo>
                    <a:lnTo>
                      <a:pt x="111176" y="0"/>
                    </a:lnTo>
                    <a:cubicBezTo>
                      <a:pt x="149115" y="0"/>
                      <a:pt x="179870" y="30755"/>
                      <a:pt x="179870" y="68694"/>
                    </a:cubicBezTo>
                    <a:lnTo>
                      <a:pt x="179870" y="107231"/>
                    </a:lnTo>
                    <a:lnTo>
                      <a:pt x="49117" y="107231"/>
                    </a:lnTo>
                    <a:cubicBezTo>
                      <a:pt x="21990" y="107231"/>
                      <a:pt x="0" y="85241"/>
                      <a:pt x="0" y="58114"/>
                    </a:cubicBezTo>
                    <a:close/>
                  </a:path>
                </a:pathLst>
              </a:custGeom>
              <a:solidFill>
                <a:srgbClr val="A368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ounded Rectangle 68"/>
              <p:cNvSpPr/>
              <p:nvPr userDrawn="1"/>
            </p:nvSpPr>
            <p:spPr>
              <a:xfrm>
                <a:off x="615345" y="1881112"/>
                <a:ext cx="418116" cy="665640"/>
              </a:xfrm>
              <a:custGeom>
                <a:avLst/>
                <a:gdLst/>
                <a:ahLst/>
                <a:cxnLst/>
                <a:rect l="l" t="t" r="r" b="b"/>
                <a:pathLst>
                  <a:path w="418116" h="665640">
                    <a:moveTo>
                      <a:pt x="68694" y="0"/>
                    </a:moveTo>
                    <a:lnTo>
                      <a:pt x="418116" y="0"/>
                    </a:lnTo>
                    <a:lnTo>
                      <a:pt x="418116" y="665640"/>
                    </a:lnTo>
                    <a:lnTo>
                      <a:pt x="68694" y="665640"/>
                    </a:lnTo>
                    <a:cubicBezTo>
                      <a:pt x="30755" y="665640"/>
                      <a:pt x="0" y="634885"/>
                      <a:pt x="0" y="596946"/>
                    </a:cubicBezTo>
                    <a:lnTo>
                      <a:pt x="0" y="68694"/>
                    </a:lnTo>
                    <a:cubicBezTo>
                      <a:pt x="0" y="30755"/>
                      <a:pt x="30755" y="0"/>
                      <a:pt x="68694" y="0"/>
                    </a:cubicBezTo>
                    <a:close/>
                  </a:path>
                </a:pathLst>
              </a:custGeom>
              <a:solidFill>
                <a:srgbClr val="8FC1C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ound Same Side Corner Rectangle 66"/>
              <p:cNvSpPr/>
              <p:nvPr userDrawn="1"/>
            </p:nvSpPr>
            <p:spPr>
              <a:xfrm rot="5400000">
                <a:off x="458910" y="2037547"/>
                <a:ext cx="482526" cy="169657"/>
              </a:xfrm>
              <a:custGeom>
                <a:avLst/>
                <a:gdLst/>
                <a:ahLst/>
                <a:cxnLst/>
                <a:rect l="l" t="t" r="r" b="b"/>
                <a:pathLst>
                  <a:path w="482526" h="169657">
                    <a:moveTo>
                      <a:pt x="0" y="100963"/>
                    </a:moveTo>
                    <a:lnTo>
                      <a:pt x="0" y="0"/>
                    </a:lnTo>
                    <a:lnTo>
                      <a:pt x="417653" y="0"/>
                    </a:lnTo>
                    <a:cubicBezTo>
                      <a:pt x="453481" y="0"/>
                      <a:pt x="482526" y="29045"/>
                      <a:pt x="482526" y="64873"/>
                    </a:cubicBezTo>
                    <a:lnTo>
                      <a:pt x="482526" y="169657"/>
                    </a:lnTo>
                    <a:lnTo>
                      <a:pt x="68694" y="169657"/>
                    </a:lnTo>
                    <a:cubicBezTo>
                      <a:pt x="30755" y="169657"/>
                      <a:pt x="0" y="138902"/>
                      <a:pt x="0" y="100963"/>
                    </a:cubicBezTo>
                    <a:close/>
                  </a:path>
                </a:pathLst>
              </a:custGeom>
              <a:solidFill>
                <a:srgbClr val="4E9E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>
            <a:xfrm>
              <a:off x="10751562" y="3599734"/>
              <a:ext cx="1437263" cy="2737355"/>
              <a:chOff x="10751562" y="3599734"/>
              <a:chExt cx="1437263" cy="2737355"/>
            </a:xfrm>
          </p:grpSpPr>
          <p:sp>
            <p:nvSpPr>
              <p:cNvPr id="72" name="Round Same Side Corner Rectangle 71"/>
              <p:cNvSpPr/>
              <p:nvPr userDrawn="1"/>
            </p:nvSpPr>
            <p:spPr>
              <a:xfrm rot="16200000">
                <a:off x="11021255" y="3733842"/>
                <a:ext cx="1301677" cy="1033462"/>
              </a:xfrm>
              <a:prstGeom prst="round2SameRect">
                <a:avLst>
                  <a:gd name="adj1" fmla="val 5476"/>
                  <a:gd name="adj2" fmla="val 0"/>
                </a:avLst>
              </a:prstGeom>
              <a:solidFill>
                <a:srgbClr val="E0E1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 Same Side Corner Rectangle 72"/>
              <p:cNvSpPr/>
              <p:nvPr userDrawn="1"/>
            </p:nvSpPr>
            <p:spPr>
              <a:xfrm rot="16200000">
                <a:off x="10935372" y="5083637"/>
                <a:ext cx="1711377" cy="795528"/>
              </a:xfrm>
              <a:prstGeom prst="round2SameRect">
                <a:avLst>
                  <a:gd name="adj1" fmla="val 8264"/>
                  <a:gd name="adj2" fmla="val 0"/>
                </a:avLst>
              </a:prstGeom>
              <a:solidFill>
                <a:srgbClr val="7AB8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ounded Rectangle 73"/>
              <p:cNvSpPr/>
              <p:nvPr userDrawn="1"/>
            </p:nvSpPr>
            <p:spPr>
              <a:xfrm rot="10800000">
                <a:off x="10890351" y="4411897"/>
                <a:ext cx="683125" cy="636040"/>
              </a:xfrm>
              <a:prstGeom prst="roundRect">
                <a:avLst>
                  <a:gd name="adj" fmla="val 10320"/>
                </a:avLst>
              </a:prstGeom>
              <a:solidFill>
                <a:srgbClr val="A3DB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ounded Rectangle 74"/>
              <p:cNvSpPr/>
              <p:nvPr userDrawn="1"/>
            </p:nvSpPr>
            <p:spPr>
              <a:xfrm rot="10800000">
                <a:off x="10751562" y="4920150"/>
                <a:ext cx="333664" cy="330154"/>
              </a:xfrm>
              <a:prstGeom prst="roundRect">
                <a:avLst/>
              </a:prstGeom>
              <a:solidFill>
                <a:srgbClr val="FF79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 Same Side Corner Rectangle 79"/>
              <p:cNvSpPr/>
              <p:nvPr userDrawn="1"/>
            </p:nvSpPr>
            <p:spPr>
              <a:xfrm rot="16200000">
                <a:off x="11653211" y="4365798"/>
                <a:ext cx="275699" cy="795528"/>
              </a:xfrm>
              <a:custGeom>
                <a:avLst/>
                <a:gdLst/>
                <a:ahLst/>
                <a:cxnLst/>
                <a:rect l="l" t="t" r="r" b="b"/>
                <a:pathLst>
                  <a:path w="275699" h="795528">
                    <a:moveTo>
                      <a:pt x="275699" y="65742"/>
                    </a:moveTo>
                    <a:lnTo>
                      <a:pt x="275699" y="795528"/>
                    </a:lnTo>
                    <a:lnTo>
                      <a:pt x="0" y="795528"/>
                    </a:lnTo>
                    <a:lnTo>
                      <a:pt x="0" y="0"/>
                    </a:lnTo>
                    <a:lnTo>
                      <a:pt x="209957" y="0"/>
                    </a:lnTo>
                    <a:cubicBezTo>
                      <a:pt x="246265" y="0"/>
                      <a:pt x="275699" y="29434"/>
                      <a:pt x="275699" y="65742"/>
                    </a:cubicBezTo>
                    <a:close/>
                  </a:path>
                </a:pathLst>
              </a:custGeom>
              <a:solidFill>
                <a:srgbClr val="6BA2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 userDrawn="1"/>
            </p:nvSpPr>
            <p:spPr>
              <a:xfrm rot="10800000">
                <a:off x="11155361" y="4411897"/>
                <a:ext cx="418114" cy="489514"/>
              </a:xfrm>
              <a:custGeom>
                <a:avLst/>
                <a:gdLst/>
                <a:ahLst/>
                <a:cxnLst/>
                <a:rect l="l" t="t" r="r" b="b"/>
                <a:pathLst>
                  <a:path w="418114" h="489514">
                    <a:moveTo>
                      <a:pt x="418114" y="489514"/>
                    </a:moveTo>
                    <a:lnTo>
                      <a:pt x="65639" y="489514"/>
                    </a:lnTo>
                    <a:cubicBezTo>
                      <a:pt x="29388" y="489514"/>
                      <a:pt x="0" y="460126"/>
                      <a:pt x="0" y="423875"/>
                    </a:cubicBezTo>
                    <a:lnTo>
                      <a:pt x="0" y="0"/>
                    </a:lnTo>
                    <a:lnTo>
                      <a:pt x="361522" y="0"/>
                    </a:lnTo>
                    <a:cubicBezTo>
                      <a:pt x="392777" y="0"/>
                      <a:pt x="418114" y="25337"/>
                      <a:pt x="418114" y="56592"/>
                    </a:cubicBezTo>
                    <a:close/>
                  </a:path>
                </a:pathLst>
              </a:custGeom>
              <a:solidFill>
                <a:srgbClr val="8FC1C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ound Same Side Corner Rectangle 85"/>
              <p:cNvSpPr/>
              <p:nvPr userDrawn="1"/>
            </p:nvSpPr>
            <p:spPr>
              <a:xfrm rot="16200000">
                <a:off x="11272274" y="4746734"/>
                <a:ext cx="422224" cy="180180"/>
              </a:xfrm>
              <a:custGeom>
                <a:avLst/>
                <a:gdLst/>
                <a:ahLst/>
                <a:cxnLst/>
                <a:rect l="l" t="t" r="r" b="b"/>
                <a:pathLst>
                  <a:path w="422224" h="180180">
                    <a:moveTo>
                      <a:pt x="422224" y="65742"/>
                    </a:moveTo>
                    <a:lnTo>
                      <a:pt x="422224" y="180180"/>
                    </a:lnTo>
                    <a:lnTo>
                      <a:pt x="65639" y="180180"/>
                    </a:lnTo>
                    <a:cubicBezTo>
                      <a:pt x="29388" y="180180"/>
                      <a:pt x="0" y="150792"/>
                      <a:pt x="0" y="114541"/>
                    </a:cubicBezTo>
                    <a:lnTo>
                      <a:pt x="0" y="0"/>
                    </a:lnTo>
                    <a:lnTo>
                      <a:pt x="356482" y="0"/>
                    </a:lnTo>
                    <a:cubicBezTo>
                      <a:pt x="392790" y="0"/>
                      <a:pt x="422224" y="29434"/>
                      <a:pt x="422224" y="65742"/>
                    </a:cubicBezTo>
                    <a:close/>
                  </a:path>
                </a:pathLst>
              </a:custGeom>
              <a:solidFill>
                <a:srgbClr val="4E9E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ounded Rectangle 81"/>
              <p:cNvSpPr/>
              <p:nvPr userDrawn="1"/>
            </p:nvSpPr>
            <p:spPr>
              <a:xfrm rot="10800000">
                <a:off x="11393296" y="4625712"/>
                <a:ext cx="180179" cy="275699"/>
              </a:xfrm>
              <a:custGeom>
                <a:avLst/>
                <a:gdLst/>
                <a:ahLst/>
                <a:cxnLst/>
                <a:rect l="l" t="t" r="r" b="b"/>
                <a:pathLst>
                  <a:path w="180179" h="275699">
                    <a:moveTo>
                      <a:pt x="114437" y="275699"/>
                    </a:moveTo>
                    <a:lnTo>
                      <a:pt x="0" y="275699"/>
                    </a:lnTo>
                    <a:lnTo>
                      <a:pt x="0" y="0"/>
                    </a:lnTo>
                    <a:lnTo>
                      <a:pt x="180179" y="0"/>
                    </a:lnTo>
                    <a:lnTo>
                      <a:pt x="180179" y="209957"/>
                    </a:lnTo>
                    <a:cubicBezTo>
                      <a:pt x="180179" y="246265"/>
                      <a:pt x="150745" y="275699"/>
                      <a:pt x="114437" y="275699"/>
                    </a:cubicBezTo>
                    <a:close/>
                  </a:path>
                </a:pathLst>
              </a:custGeom>
              <a:solidFill>
                <a:srgbClr val="458B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ounded Rectangle 87"/>
              <p:cNvSpPr/>
              <p:nvPr userDrawn="1"/>
            </p:nvSpPr>
            <p:spPr>
              <a:xfrm rot="10800000">
                <a:off x="10890351" y="4920150"/>
                <a:ext cx="194875" cy="127787"/>
              </a:xfrm>
              <a:custGeom>
                <a:avLst/>
                <a:gdLst/>
                <a:ahLst/>
                <a:cxnLst/>
                <a:rect l="l" t="t" r="r" b="b"/>
                <a:pathLst>
                  <a:path w="194875" h="127787">
                    <a:moveTo>
                      <a:pt x="194875" y="127787"/>
                    </a:moveTo>
                    <a:lnTo>
                      <a:pt x="55027" y="127787"/>
                    </a:lnTo>
                    <a:cubicBezTo>
                      <a:pt x="24636" y="127787"/>
                      <a:pt x="0" y="103151"/>
                      <a:pt x="0" y="72760"/>
                    </a:cubicBezTo>
                    <a:lnTo>
                      <a:pt x="0" y="0"/>
                    </a:lnTo>
                    <a:lnTo>
                      <a:pt x="129236" y="0"/>
                    </a:lnTo>
                    <a:cubicBezTo>
                      <a:pt x="165487" y="0"/>
                      <a:pt x="194875" y="29388"/>
                      <a:pt x="194875" y="65639"/>
                    </a:cubicBezTo>
                    <a:close/>
                  </a:path>
                </a:pathLst>
              </a:custGeom>
              <a:solidFill>
                <a:srgbClr val="A3680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gray">
          <a:xfrm>
            <a:off x="0" y="6469062"/>
            <a:ext cx="12188825" cy="388938"/>
            <a:chOff x="0" y="6469062"/>
            <a:chExt cx="12188825" cy="388938"/>
          </a:xfrm>
        </p:grpSpPr>
        <p:grpSp>
          <p:nvGrpSpPr>
            <p:cNvPr id="7" name="Group 6"/>
            <p:cNvGrpSpPr/>
            <p:nvPr/>
          </p:nvGrpSpPr>
          <p:grpSpPr bwMode="gray">
            <a:xfrm>
              <a:off x="0" y="6469062"/>
              <a:ext cx="12188825" cy="388938"/>
              <a:chOff x="0" y="6469062"/>
              <a:chExt cx="12188825" cy="388938"/>
            </a:xfrm>
          </p:grpSpPr>
          <p:sp>
            <p:nvSpPr>
              <p:cNvPr id="29" name="Freeform 8"/>
              <p:cNvSpPr>
                <a:spLocks/>
              </p:cNvSpPr>
              <p:nvPr/>
            </p:nvSpPr>
            <p:spPr bwMode="gray">
              <a:xfrm>
                <a:off x="10508015" y="6469062"/>
                <a:ext cx="1680810" cy="388938"/>
              </a:xfrm>
              <a:custGeom>
                <a:avLst/>
                <a:gdLst>
                  <a:gd name="connsiteX0" fmla="*/ 42371 w 2132013"/>
                  <a:gd name="connsiteY0" fmla="*/ 0 h 388938"/>
                  <a:gd name="connsiteX1" fmla="*/ 1190625 w 2132013"/>
                  <a:gd name="connsiteY1" fmla="*/ 0 h 388938"/>
                  <a:gd name="connsiteX2" fmla="*/ 2132013 w 2132013"/>
                  <a:gd name="connsiteY2" fmla="*/ 794 h 388938"/>
                  <a:gd name="connsiteX3" fmla="*/ 2132013 w 2132013"/>
                  <a:gd name="connsiteY3" fmla="*/ 388938 h 388938"/>
                  <a:gd name="connsiteX4" fmla="*/ 1190625 w 2132013"/>
                  <a:gd name="connsiteY4" fmla="*/ 388938 h 388938"/>
                  <a:gd name="connsiteX5" fmla="*/ 1172022 w 2132013"/>
                  <a:gd name="connsiteY5" fmla="*/ 388938 h 388938"/>
                  <a:gd name="connsiteX6" fmla="*/ 1154290 w 2132013"/>
                  <a:gd name="connsiteY6" fmla="*/ 388938 h 388938"/>
                  <a:gd name="connsiteX7" fmla="*/ 1143001 w 2132013"/>
                  <a:gd name="connsiteY7" fmla="*/ 388938 h 388938"/>
                  <a:gd name="connsiteX8" fmla="*/ 0 w 2132013"/>
                  <a:gd name="connsiteY8" fmla="*/ 388938 h 388938"/>
                  <a:gd name="connsiteX9" fmla="*/ 0 w 2132013"/>
                  <a:gd name="connsiteY9" fmla="*/ 32853 h 388938"/>
                  <a:gd name="connsiteX10" fmla="*/ 42371 w 2132013"/>
                  <a:gd name="connsiteY10" fmla="*/ 0 h 388938"/>
                  <a:gd name="connsiteX0" fmla="*/ 42371 w 2132013"/>
                  <a:gd name="connsiteY0" fmla="*/ 0 h 388938"/>
                  <a:gd name="connsiteX1" fmla="*/ 1190625 w 2132013"/>
                  <a:gd name="connsiteY1" fmla="*/ 0 h 388938"/>
                  <a:gd name="connsiteX2" fmla="*/ 2132013 w 2132013"/>
                  <a:gd name="connsiteY2" fmla="*/ 794 h 388938"/>
                  <a:gd name="connsiteX3" fmla="*/ 2132013 w 2132013"/>
                  <a:gd name="connsiteY3" fmla="*/ 388938 h 388938"/>
                  <a:gd name="connsiteX4" fmla="*/ 1190625 w 2132013"/>
                  <a:gd name="connsiteY4" fmla="*/ 388938 h 388938"/>
                  <a:gd name="connsiteX5" fmla="*/ 1154290 w 2132013"/>
                  <a:gd name="connsiteY5" fmla="*/ 388938 h 388938"/>
                  <a:gd name="connsiteX6" fmla="*/ 1143001 w 2132013"/>
                  <a:gd name="connsiteY6" fmla="*/ 388938 h 388938"/>
                  <a:gd name="connsiteX7" fmla="*/ 0 w 2132013"/>
                  <a:gd name="connsiteY7" fmla="*/ 388938 h 388938"/>
                  <a:gd name="connsiteX8" fmla="*/ 0 w 2132013"/>
                  <a:gd name="connsiteY8" fmla="*/ 32853 h 388938"/>
                  <a:gd name="connsiteX9" fmla="*/ 42371 w 2132013"/>
                  <a:gd name="connsiteY9" fmla="*/ 0 h 388938"/>
                  <a:gd name="connsiteX0" fmla="*/ 42371 w 2132013"/>
                  <a:gd name="connsiteY0" fmla="*/ 0 h 388938"/>
                  <a:gd name="connsiteX1" fmla="*/ 1190625 w 2132013"/>
                  <a:gd name="connsiteY1" fmla="*/ 0 h 388938"/>
                  <a:gd name="connsiteX2" fmla="*/ 2132013 w 2132013"/>
                  <a:gd name="connsiteY2" fmla="*/ 794 h 388938"/>
                  <a:gd name="connsiteX3" fmla="*/ 2132013 w 2132013"/>
                  <a:gd name="connsiteY3" fmla="*/ 388938 h 388938"/>
                  <a:gd name="connsiteX4" fmla="*/ 1190625 w 2132013"/>
                  <a:gd name="connsiteY4" fmla="*/ 388938 h 388938"/>
                  <a:gd name="connsiteX5" fmla="*/ 1143001 w 2132013"/>
                  <a:gd name="connsiteY5" fmla="*/ 388938 h 388938"/>
                  <a:gd name="connsiteX6" fmla="*/ 0 w 2132013"/>
                  <a:gd name="connsiteY6" fmla="*/ 388938 h 388938"/>
                  <a:gd name="connsiteX7" fmla="*/ 0 w 2132013"/>
                  <a:gd name="connsiteY7" fmla="*/ 32853 h 388938"/>
                  <a:gd name="connsiteX8" fmla="*/ 42371 w 2132013"/>
                  <a:gd name="connsiteY8" fmla="*/ 0 h 388938"/>
                  <a:gd name="connsiteX0" fmla="*/ 42371 w 2132013"/>
                  <a:gd name="connsiteY0" fmla="*/ 0 h 388938"/>
                  <a:gd name="connsiteX1" fmla="*/ 1190625 w 2132013"/>
                  <a:gd name="connsiteY1" fmla="*/ 0 h 388938"/>
                  <a:gd name="connsiteX2" fmla="*/ 2132013 w 2132013"/>
                  <a:gd name="connsiteY2" fmla="*/ 794 h 388938"/>
                  <a:gd name="connsiteX3" fmla="*/ 2132013 w 2132013"/>
                  <a:gd name="connsiteY3" fmla="*/ 388938 h 388938"/>
                  <a:gd name="connsiteX4" fmla="*/ 1190625 w 2132013"/>
                  <a:gd name="connsiteY4" fmla="*/ 388938 h 388938"/>
                  <a:gd name="connsiteX5" fmla="*/ 0 w 2132013"/>
                  <a:gd name="connsiteY5" fmla="*/ 388938 h 388938"/>
                  <a:gd name="connsiteX6" fmla="*/ 0 w 2132013"/>
                  <a:gd name="connsiteY6" fmla="*/ 32853 h 388938"/>
                  <a:gd name="connsiteX7" fmla="*/ 42371 w 2132013"/>
                  <a:gd name="connsiteY7" fmla="*/ 0 h 388938"/>
                  <a:gd name="connsiteX0" fmla="*/ 42371 w 2132013"/>
                  <a:gd name="connsiteY0" fmla="*/ 0 h 388938"/>
                  <a:gd name="connsiteX1" fmla="*/ 1190625 w 2132013"/>
                  <a:gd name="connsiteY1" fmla="*/ 0 h 388938"/>
                  <a:gd name="connsiteX2" fmla="*/ 2132013 w 2132013"/>
                  <a:gd name="connsiteY2" fmla="*/ 794 h 388938"/>
                  <a:gd name="connsiteX3" fmla="*/ 2132013 w 2132013"/>
                  <a:gd name="connsiteY3" fmla="*/ 388938 h 388938"/>
                  <a:gd name="connsiteX4" fmla="*/ 0 w 2132013"/>
                  <a:gd name="connsiteY4" fmla="*/ 388938 h 388938"/>
                  <a:gd name="connsiteX5" fmla="*/ 0 w 2132013"/>
                  <a:gd name="connsiteY5" fmla="*/ 32853 h 388938"/>
                  <a:gd name="connsiteX6" fmla="*/ 42371 w 2132013"/>
                  <a:gd name="connsiteY6" fmla="*/ 0 h 388938"/>
                  <a:gd name="connsiteX0" fmla="*/ 42371 w 2132013"/>
                  <a:gd name="connsiteY0" fmla="*/ 0 h 388938"/>
                  <a:gd name="connsiteX1" fmla="*/ 2132013 w 2132013"/>
                  <a:gd name="connsiteY1" fmla="*/ 794 h 388938"/>
                  <a:gd name="connsiteX2" fmla="*/ 2132013 w 2132013"/>
                  <a:gd name="connsiteY2" fmla="*/ 388938 h 388938"/>
                  <a:gd name="connsiteX3" fmla="*/ 0 w 2132013"/>
                  <a:gd name="connsiteY3" fmla="*/ 388938 h 388938"/>
                  <a:gd name="connsiteX4" fmla="*/ 0 w 2132013"/>
                  <a:gd name="connsiteY4" fmla="*/ 32853 h 388938"/>
                  <a:gd name="connsiteX5" fmla="*/ 42371 w 2132013"/>
                  <a:gd name="connsiteY5" fmla="*/ 0 h 38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2013" h="388938">
                    <a:moveTo>
                      <a:pt x="42371" y="0"/>
                    </a:moveTo>
                    <a:lnTo>
                      <a:pt x="2132013" y="794"/>
                    </a:lnTo>
                    <a:lnTo>
                      <a:pt x="2132013" y="388938"/>
                    </a:lnTo>
                    <a:lnTo>
                      <a:pt x="0" y="388938"/>
                    </a:lnTo>
                    <a:lnTo>
                      <a:pt x="0" y="32853"/>
                    </a:lnTo>
                    <a:cubicBezTo>
                      <a:pt x="0" y="14837"/>
                      <a:pt x="19067" y="0"/>
                      <a:pt x="42371" y="0"/>
                    </a:cubicBezTo>
                    <a:close/>
                  </a:path>
                </a:pathLst>
              </a:custGeom>
              <a:solidFill>
                <a:srgbClr val="469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gray">
              <a:xfrm>
                <a:off x="0" y="6469062"/>
                <a:ext cx="10450287" cy="388938"/>
              </a:xfrm>
              <a:custGeom>
                <a:avLst/>
                <a:gdLst>
                  <a:gd name="connsiteX0" fmla="*/ 0 w 9999084"/>
                  <a:gd name="connsiteY0" fmla="*/ 794 h 388938"/>
                  <a:gd name="connsiteX1" fmla="*/ 9957814 w 9999084"/>
                  <a:gd name="connsiteY1" fmla="*/ 0 h 388938"/>
                  <a:gd name="connsiteX2" fmla="*/ 9999084 w 9999084"/>
                  <a:gd name="connsiteY2" fmla="*/ 32853 h 388938"/>
                  <a:gd name="connsiteX3" fmla="*/ 9999084 w 9999084"/>
                  <a:gd name="connsiteY3" fmla="*/ 388938 h 388938"/>
                  <a:gd name="connsiteX4" fmla="*/ 2132012 w 9999084"/>
                  <a:gd name="connsiteY4" fmla="*/ 388938 h 388938"/>
                  <a:gd name="connsiteX5" fmla="*/ 2117166 w 9999084"/>
                  <a:gd name="connsiteY5" fmla="*/ 388938 h 388938"/>
                  <a:gd name="connsiteX6" fmla="*/ 2102438 w 9999084"/>
                  <a:gd name="connsiteY6" fmla="*/ 388938 h 388938"/>
                  <a:gd name="connsiteX7" fmla="*/ 2088916 w 9999084"/>
                  <a:gd name="connsiteY7" fmla="*/ 388938 h 388938"/>
                  <a:gd name="connsiteX8" fmla="*/ 2086984 w 9999084"/>
                  <a:gd name="connsiteY8" fmla="*/ 388938 h 388938"/>
                  <a:gd name="connsiteX9" fmla="*/ 0 w 9999084"/>
                  <a:gd name="connsiteY9" fmla="*/ 388938 h 388938"/>
                  <a:gd name="connsiteX10" fmla="*/ 0 w 9999084"/>
                  <a:gd name="connsiteY10" fmla="*/ 794 h 388938"/>
                  <a:gd name="connsiteX0" fmla="*/ 0 w 9999084"/>
                  <a:gd name="connsiteY0" fmla="*/ 794 h 388938"/>
                  <a:gd name="connsiteX1" fmla="*/ 9957814 w 9999084"/>
                  <a:gd name="connsiteY1" fmla="*/ 0 h 388938"/>
                  <a:gd name="connsiteX2" fmla="*/ 9999084 w 9999084"/>
                  <a:gd name="connsiteY2" fmla="*/ 32853 h 388938"/>
                  <a:gd name="connsiteX3" fmla="*/ 9999084 w 9999084"/>
                  <a:gd name="connsiteY3" fmla="*/ 388938 h 388938"/>
                  <a:gd name="connsiteX4" fmla="*/ 2117166 w 9999084"/>
                  <a:gd name="connsiteY4" fmla="*/ 388938 h 388938"/>
                  <a:gd name="connsiteX5" fmla="*/ 2102438 w 9999084"/>
                  <a:gd name="connsiteY5" fmla="*/ 388938 h 388938"/>
                  <a:gd name="connsiteX6" fmla="*/ 2088916 w 9999084"/>
                  <a:gd name="connsiteY6" fmla="*/ 388938 h 388938"/>
                  <a:gd name="connsiteX7" fmla="*/ 2086984 w 9999084"/>
                  <a:gd name="connsiteY7" fmla="*/ 388938 h 388938"/>
                  <a:gd name="connsiteX8" fmla="*/ 0 w 9999084"/>
                  <a:gd name="connsiteY8" fmla="*/ 388938 h 388938"/>
                  <a:gd name="connsiteX9" fmla="*/ 0 w 9999084"/>
                  <a:gd name="connsiteY9" fmla="*/ 794 h 388938"/>
                  <a:gd name="connsiteX0" fmla="*/ 0 w 9999084"/>
                  <a:gd name="connsiteY0" fmla="*/ 794 h 388938"/>
                  <a:gd name="connsiteX1" fmla="*/ 9957814 w 9999084"/>
                  <a:gd name="connsiteY1" fmla="*/ 0 h 388938"/>
                  <a:gd name="connsiteX2" fmla="*/ 9999084 w 9999084"/>
                  <a:gd name="connsiteY2" fmla="*/ 32853 h 388938"/>
                  <a:gd name="connsiteX3" fmla="*/ 9999084 w 9999084"/>
                  <a:gd name="connsiteY3" fmla="*/ 388938 h 388938"/>
                  <a:gd name="connsiteX4" fmla="*/ 2102438 w 9999084"/>
                  <a:gd name="connsiteY4" fmla="*/ 388938 h 388938"/>
                  <a:gd name="connsiteX5" fmla="*/ 2088916 w 9999084"/>
                  <a:gd name="connsiteY5" fmla="*/ 388938 h 388938"/>
                  <a:gd name="connsiteX6" fmla="*/ 2086984 w 9999084"/>
                  <a:gd name="connsiteY6" fmla="*/ 388938 h 388938"/>
                  <a:gd name="connsiteX7" fmla="*/ 0 w 9999084"/>
                  <a:gd name="connsiteY7" fmla="*/ 388938 h 388938"/>
                  <a:gd name="connsiteX8" fmla="*/ 0 w 9999084"/>
                  <a:gd name="connsiteY8" fmla="*/ 794 h 388938"/>
                  <a:gd name="connsiteX0" fmla="*/ 0 w 9999084"/>
                  <a:gd name="connsiteY0" fmla="*/ 794 h 388938"/>
                  <a:gd name="connsiteX1" fmla="*/ 9957814 w 9999084"/>
                  <a:gd name="connsiteY1" fmla="*/ 0 h 388938"/>
                  <a:gd name="connsiteX2" fmla="*/ 9999084 w 9999084"/>
                  <a:gd name="connsiteY2" fmla="*/ 32853 h 388938"/>
                  <a:gd name="connsiteX3" fmla="*/ 9999084 w 9999084"/>
                  <a:gd name="connsiteY3" fmla="*/ 388938 h 388938"/>
                  <a:gd name="connsiteX4" fmla="*/ 2088916 w 9999084"/>
                  <a:gd name="connsiteY4" fmla="*/ 388938 h 388938"/>
                  <a:gd name="connsiteX5" fmla="*/ 2086984 w 9999084"/>
                  <a:gd name="connsiteY5" fmla="*/ 388938 h 388938"/>
                  <a:gd name="connsiteX6" fmla="*/ 0 w 9999084"/>
                  <a:gd name="connsiteY6" fmla="*/ 388938 h 388938"/>
                  <a:gd name="connsiteX7" fmla="*/ 0 w 9999084"/>
                  <a:gd name="connsiteY7" fmla="*/ 794 h 388938"/>
                  <a:gd name="connsiteX0" fmla="*/ 0 w 9999084"/>
                  <a:gd name="connsiteY0" fmla="*/ 794 h 388938"/>
                  <a:gd name="connsiteX1" fmla="*/ 9957814 w 9999084"/>
                  <a:gd name="connsiteY1" fmla="*/ 0 h 388938"/>
                  <a:gd name="connsiteX2" fmla="*/ 9999084 w 9999084"/>
                  <a:gd name="connsiteY2" fmla="*/ 32853 h 388938"/>
                  <a:gd name="connsiteX3" fmla="*/ 9999084 w 9999084"/>
                  <a:gd name="connsiteY3" fmla="*/ 388938 h 388938"/>
                  <a:gd name="connsiteX4" fmla="*/ 2088916 w 9999084"/>
                  <a:gd name="connsiteY4" fmla="*/ 388938 h 388938"/>
                  <a:gd name="connsiteX5" fmla="*/ 0 w 9999084"/>
                  <a:gd name="connsiteY5" fmla="*/ 388938 h 388938"/>
                  <a:gd name="connsiteX6" fmla="*/ 0 w 9999084"/>
                  <a:gd name="connsiteY6" fmla="*/ 794 h 388938"/>
                  <a:gd name="connsiteX0" fmla="*/ 0 w 9999084"/>
                  <a:gd name="connsiteY0" fmla="*/ 794 h 388938"/>
                  <a:gd name="connsiteX1" fmla="*/ 9957814 w 9999084"/>
                  <a:gd name="connsiteY1" fmla="*/ 0 h 388938"/>
                  <a:gd name="connsiteX2" fmla="*/ 9999084 w 9999084"/>
                  <a:gd name="connsiteY2" fmla="*/ 32853 h 388938"/>
                  <a:gd name="connsiteX3" fmla="*/ 9999084 w 9999084"/>
                  <a:gd name="connsiteY3" fmla="*/ 388938 h 388938"/>
                  <a:gd name="connsiteX4" fmla="*/ 0 w 9999084"/>
                  <a:gd name="connsiteY4" fmla="*/ 388938 h 388938"/>
                  <a:gd name="connsiteX5" fmla="*/ 0 w 9999084"/>
                  <a:gd name="connsiteY5" fmla="*/ 794 h 38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9084" h="388938">
                    <a:moveTo>
                      <a:pt x="0" y="794"/>
                    </a:moveTo>
                    <a:lnTo>
                      <a:pt x="9957814" y="0"/>
                    </a:lnTo>
                    <a:cubicBezTo>
                      <a:pt x="9981094" y="0"/>
                      <a:pt x="9999084" y="14837"/>
                      <a:pt x="9999084" y="32853"/>
                    </a:cubicBezTo>
                    <a:lnTo>
                      <a:pt x="9999084" y="388938"/>
                    </a:lnTo>
                    <a:lnTo>
                      <a:pt x="0" y="388938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A3DB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dirty="0"/>
              </a:p>
            </p:txBody>
          </p:sp>
          <p:grpSp>
            <p:nvGrpSpPr>
              <p:cNvPr id="31" name="Group 30"/>
              <p:cNvGrpSpPr/>
              <p:nvPr/>
            </p:nvGrpSpPr>
            <p:grpSpPr bwMode="gray">
              <a:xfrm>
                <a:off x="10969334" y="6564157"/>
                <a:ext cx="787284" cy="198749"/>
                <a:chOff x="8217984" y="6557686"/>
                <a:chExt cx="787284" cy="198749"/>
              </a:xfrm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gray">
                <a:xfrm>
                  <a:off x="8217984" y="6557686"/>
                  <a:ext cx="199299" cy="197648"/>
                </a:xfrm>
                <a:custGeom>
                  <a:avLst/>
                  <a:gdLst/>
                  <a:ahLst/>
                  <a:cxnLst>
                    <a:cxn ang="0">
                      <a:pos x="702" y="300"/>
                    </a:cxn>
                    <a:cxn ang="0">
                      <a:pos x="747" y="314"/>
                    </a:cxn>
                    <a:cxn ang="0">
                      <a:pos x="775" y="352"/>
                    </a:cxn>
                    <a:cxn ang="0">
                      <a:pos x="778" y="1077"/>
                    </a:cxn>
                    <a:cxn ang="0">
                      <a:pos x="702" y="375"/>
                    </a:cxn>
                    <a:cxn ang="0">
                      <a:pos x="383" y="702"/>
                    </a:cxn>
                    <a:cxn ang="0">
                      <a:pos x="627" y="776"/>
                    </a:cxn>
                    <a:cxn ang="0">
                      <a:pos x="359" y="772"/>
                    </a:cxn>
                    <a:cxn ang="0">
                      <a:pos x="322" y="746"/>
                    </a:cxn>
                    <a:cxn ang="0">
                      <a:pos x="306" y="702"/>
                    </a:cxn>
                    <a:cxn ang="0">
                      <a:pos x="230" y="375"/>
                    </a:cxn>
                    <a:cxn ang="0">
                      <a:pos x="234" y="736"/>
                    </a:cxn>
                    <a:cxn ang="0">
                      <a:pos x="264" y="796"/>
                    </a:cxn>
                    <a:cxn ang="0">
                      <a:pos x="315" y="836"/>
                    </a:cxn>
                    <a:cxn ang="0">
                      <a:pos x="383" y="852"/>
                    </a:cxn>
                    <a:cxn ang="0">
                      <a:pos x="479" y="926"/>
                    </a:cxn>
                    <a:cxn ang="0">
                      <a:pos x="341" y="922"/>
                    </a:cxn>
                    <a:cxn ang="0">
                      <a:pos x="267" y="896"/>
                    </a:cxn>
                    <a:cxn ang="0">
                      <a:pos x="207" y="846"/>
                    </a:cxn>
                    <a:cxn ang="0">
                      <a:pos x="168" y="780"/>
                    </a:cxn>
                    <a:cxn ang="0">
                      <a:pos x="154" y="702"/>
                    </a:cxn>
                    <a:cxn ang="0">
                      <a:pos x="77" y="375"/>
                    </a:cxn>
                    <a:cxn ang="0">
                      <a:pos x="81" y="750"/>
                    </a:cxn>
                    <a:cxn ang="0">
                      <a:pos x="111" y="840"/>
                    </a:cxn>
                    <a:cxn ang="0">
                      <a:pos x="167" y="914"/>
                    </a:cxn>
                    <a:cxn ang="0">
                      <a:pos x="242" y="967"/>
                    </a:cxn>
                    <a:cxn ang="0">
                      <a:pos x="333" y="997"/>
                    </a:cxn>
                    <a:cxn ang="0">
                      <a:pos x="405" y="1001"/>
                    </a:cxn>
                    <a:cxn ang="0">
                      <a:pos x="284" y="1065"/>
                    </a:cxn>
                    <a:cxn ang="0">
                      <a:pos x="191" y="1027"/>
                    </a:cxn>
                    <a:cxn ang="0">
                      <a:pos x="113" y="969"/>
                    </a:cxn>
                    <a:cxn ang="0">
                      <a:pos x="53" y="892"/>
                    </a:cxn>
                    <a:cxn ang="0">
                      <a:pos x="14" y="802"/>
                    </a:cxn>
                    <a:cxn ang="0">
                      <a:pos x="0" y="702"/>
                    </a:cxn>
                    <a:cxn ang="0">
                      <a:pos x="74" y="300"/>
                    </a:cxn>
                    <a:cxn ang="0">
                      <a:pos x="702" y="150"/>
                    </a:cxn>
                    <a:cxn ang="0">
                      <a:pos x="782" y="164"/>
                    </a:cxn>
                    <a:cxn ang="0">
                      <a:pos x="850" y="203"/>
                    </a:cxn>
                    <a:cxn ang="0">
                      <a:pos x="901" y="261"/>
                    </a:cxn>
                    <a:cxn ang="0">
                      <a:pos x="928" y="335"/>
                    </a:cxn>
                    <a:cxn ang="0">
                      <a:pos x="932" y="1077"/>
                    </a:cxn>
                    <a:cxn ang="0">
                      <a:pos x="855" y="375"/>
                    </a:cxn>
                    <a:cxn ang="0">
                      <a:pos x="844" y="316"/>
                    </a:cxn>
                    <a:cxn ang="0">
                      <a:pos x="810" y="268"/>
                    </a:cxn>
                    <a:cxn ang="0">
                      <a:pos x="762" y="237"/>
                    </a:cxn>
                    <a:cxn ang="0">
                      <a:pos x="702" y="225"/>
                    </a:cxn>
                    <a:cxn ang="0">
                      <a:pos x="223" y="150"/>
                    </a:cxn>
                    <a:cxn ang="0">
                      <a:pos x="702" y="0"/>
                    </a:cxn>
                    <a:cxn ang="0">
                      <a:pos x="803" y="13"/>
                    </a:cxn>
                    <a:cxn ang="0">
                      <a:pos x="896" y="51"/>
                    </a:cxn>
                    <a:cxn ang="0">
                      <a:pos x="974" y="109"/>
                    </a:cxn>
                    <a:cxn ang="0">
                      <a:pos x="1034" y="186"/>
                    </a:cxn>
                    <a:cxn ang="0">
                      <a:pos x="1071" y="275"/>
                    </a:cxn>
                    <a:cxn ang="0">
                      <a:pos x="1086" y="375"/>
                    </a:cxn>
                    <a:cxn ang="0">
                      <a:pos x="1009" y="1077"/>
                    </a:cxn>
                    <a:cxn ang="0">
                      <a:pos x="1005" y="327"/>
                    </a:cxn>
                    <a:cxn ang="0">
                      <a:pos x="975" y="237"/>
                    </a:cxn>
                    <a:cxn ang="0">
                      <a:pos x="919" y="163"/>
                    </a:cxn>
                    <a:cxn ang="0">
                      <a:pos x="842" y="108"/>
                    </a:cxn>
                    <a:cxn ang="0">
                      <a:pos x="751" y="78"/>
                    </a:cxn>
                    <a:cxn ang="0">
                      <a:pos x="297" y="74"/>
                    </a:cxn>
                  </a:cxnLst>
                  <a:rect l="0" t="0" r="r" b="b"/>
                  <a:pathLst>
                    <a:path w="1086" h="1077">
                      <a:moveTo>
                        <a:pt x="74" y="300"/>
                      </a:moveTo>
                      <a:lnTo>
                        <a:pt x="702" y="300"/>
                      </a:lnTo>
                      <a:lnTo>
                        <a:pt x="726" y="303"/>
                      </a:lnTo>
                      <a:lnTo>
                        <a:pt x="747" y="314"/>
                      </a:lnTo>
                      <a:lnTo>
                        <a:pt x="764" y="331"/>
                      </a:lnTo>
                      <a:lnTo>
                        <a:pt x="775" y="352"/>
                      </a:lnTo>
                      <a:lnTo>
                        <a:pt x="778" y="375"/>
                      </a:lnTo>
                      <a:lnTo>
                        <a:pt x="778" y="1077"/>
                      </a:lnTo>
                      <a:lnTo>
                        <a:pt x="702" y="1077"/>
                      </a:lnTo>
                      <a:lnTo>
                        <a:pt x="702" y="375"/>
                      </a:lnTo>
                      <a:lnTo>
                        <a:pt x="383" y="375"/>
                      </a:lnTo>
                      <a:lnTo>
                        <a:pt x="383" y="702"/>
                      </a:lnTo>
                      <a:lnTo>
                        <a:pt x="702" y="702"/>
                      </a:lnTo>
                      <a:lnTo>
                        <a:pt x="627" y="776"/>
                      </a:lnTo>
                      <a:lnTo>
                        <a:pt x="383" y="776"/>
                      </a:lnTo>
                      <a:lnTo>
                        <a:pt x="359" y="772"/>
                      </a:lnTo>
                      <a:lnTo>
                        <a:pt x="338" y="762"/>
                      </a:lnTo>
                      <a:lnTo>
                        <a:pt x="322" y="746"/>
                      </a:lnTo>
                      <a:lnTo>
                        <a:pt x="310" y="725"/>
                      </a:lnTo>
                      <a:lnTo>
                        <a:pt x="306" y="702"/>
                      </a:lnTo>
                      <a:lnTo>
                        <a:pt x="306" y="375"/>
                      </a:lnTo>
                      <a:lnTo>
                        <a:pt x="230" y="375"/>
                      </a:lnTo>
                      <a:lnTo>
                        <a:pt x="230" y="702"/>
                      </a:lnTo>
                      <a:lnTo>
                        <a:pt x="234" y="736"/>
                      </a:lnTo>
                      <a:lnTo>
                        <a:pt x="246" y="767"/>
                      </a:lnTo>
                      <a:lnTo>
                        <a:pt x="264" y="796"/>
                      </a:lnTo>
                      <a:lnTo>
                        <a:pt x="288" y="819"/>
                      </a:lnTo>
                      <a:lnTo>
                        <a:pt x="315" y="836"/>
                      </a:lnTo>
                      <a:lnTo>
                        <a:pt x="348" y="848"/>
                      </a:lnTo>
                      <a:lnTo>
                        <a:pt x="383" y="852"/>
                      </a:lnTo>
                      <a:lnTo>
                        <a:pt x="553" y="852"/>
                      </a:lnTo>
                      <a:lnTo>
                        <a:pt x="479" y="926"/>
                      </a:lnTo>
                      <a:lnTo>
                        <a:pt x="383" y="926"/>
                      </a:lnTo>
                      <a:lnTo>
                        <a:pt x="341" y="922"/>
                      </a:lnTo>
                      <a:lnTo>
                        <a:pt x="303" y="911"/>
                      </a:lnTo>
                      <a:lnTo>
                        <a:pt x="267" y="896"/>
                      </a:lnTo>
                      <a:lnTo>
                        <a:pt x="236" y="874"/>
                      </a:lnTo>
                      <a:lnTo>
                        <a:pt x="207" y="846"/>
                      </a:lnTo>
                      <a:lnTo>
                        <a:pt x="185" y="815"/>
                      </a:lnTo>
                      <a:lnTo>
                        <a:pt x="168" y="780"/>
                      </a:lnTo>
                      <a:lnTo>
                        <a:pt x="158" y="742"/>
                      </a:lnTo>
                      <a:lnTo>
                        <a:pt x="154" y="702"/>
                      </a:lnTo>
                      <a:lnTo>
                        <a:pt x="154" y="375"/>
                      </a:lnTo>
                      <a:lnTo>
                        <a:pt x="77" y="375"/>
                      </a:lnTo>
                      <a:lnTo>
                        <a:pt x="77" y="702"/>
                      </a:lnTo>
                      <a:lnTo>
                        <a:pt x="81" y="750"/>
                      </a:lnTo>
                      <a:lnTo>
                        <a:pt x="92" y="797"/>
                      </a:lnTo>
                      <a:lnTo>
                        <a:pt x="111" y="840"/>
                      </a:lnTo>
                      <a:lnTo>
                        <a:pt x="135" y="879"/>
                      </a:lnTo>
                      <a:lnTo>
                        <a:pt x="167" y="914"/>
                      </a:lnTo>
                      <a:lnTo>
                        <a:pt x="202" y="944"/>
                      </a:lnTo>
                      <a:lnTo>
                        <a:pt x="242" y="967"/>
                      </a:lnTo>
                      <a:lnTo>
                        <a:pt x="286" y="986"/>
                      </a:lnTo>
                      <a:lnTo>
                        <a:pt x="333" y="997"/>
                      </a:lnTo>
                      <a:lnTo>
                        <a:pt x="383" y="1001"/>
                      </a:lnTo>
                      <a:lnTo>
                        <a:pt x="405" y="1001"/>
                      </a:lnTo>
                      <a:lnTo>
                        <a:pt x="335" y="1074"/>
                      </a:lnTo>
                      <a:lnTo>
                        <a:pt x="284" y="1065"/>
                      </a:lnTo>
                      <a:lnTo>
                        <a:pt x="237" y="1048"/>
                      </a:lnTo>
                      <a:lnTo>
                        <a:pt x="191" y="1027"/>
                      </a:lnTo>
                      <a:lnTo>
                        <a:pt x="151" y="1000"/>
                      </a:lnTo>
                      <a:lnTo>
                        <a:pt x="113" y="969"/>
                      </a:lnTo>
                      <a:lnTo>
                        <a:pt x="81" y="932"/>
                      </a:lnTo>
                      <a:lnTo>
                        <a:pt x="53" y="892"/>
                      </a:lnTo>
                      <a:lnTo>
                        <a:pt x="30" y="848"/>
                      </a:lnTo>
                      <a:lnTo>
                        <a:pt x="14" y="802"/>
                      </a:lnTo>
                      <a:lnTo>
                        <a:pt x="4" y="753"/>
                      </a:lnTo>
                      <a:lnTo>
                        <a:pt x="0" y="702"/>
                      </a:lnTo>
                      <a:lnTo>
                        <a:pt x="0" y="375"/>
                      </a:lnTo>
                      <a:lnTo>
                        <a:pt x="74" y="300"/>
                      </a:lnTo>
                      <a:close/>
                      <a:moveTo>
                        <a:pt x="223" y="150"/>
                      </a:moveTo>
                      <a:lnTo>
                        <a:pt x="702" y="150"/>
                      </a:lnTo>
                      <a:lnTo>
                        <a:pt x="743" y="154"/>
                      </a:lnTo>
                      <a:lnTo>
                        <a:pt x="782" y="164"/>
                      </a:lnTo>
                      <a:lnTo>
                        <a:pt x="818" y="181"/>
                      </a:lnTo>
                      <a:lnTo>
                        <a:pt x="850" y="203"/>
                      </a:lnTo>
                      <a:lnTo>
                        <a:pt x="877" y="229"/>
                      </a:lnTo>
                      <a:lnTo>
                        <a:pt x="901" y="261"/>
                      </a:lnTo>
                      <a:lnTo>
                        <a:pt x="918" y="296"/>
                      </a:lnTo>
                      <a:lnTo>
                        <a:pt x="928" y="335"/>
                      </a:lnTo>
                      <a:lnTo>
                        <a:pt x="932" y="375"/>
                      </a:lnTo>
                      <a:lnTo>
                        <a:pt x="932" y="1077"/>
                      </a:lnTo>
                      <a:lnTo>
                        <a:pt x="855" y="1077"/>
                      </a:lnTo>
                      <a:lnTo>
                        <a:pt x="855" y="375"/>
                      </a:lnTo>
                      <a:lnTo>
                        <a:pt x="853" y="345"/>
                      </a:lnTo>
                      <a:lnTo>
                        <a:pt x="844" y="316"/>
                      </a:lnTo>
                      <a:lnTo>
                        <a:pt x="829" y="290"/>
                      </a:lnTo>
                      <a:lnTo>
                        <a:pt x="810" y="268"/>
                      </a:lnTo>
                      <a:lnTo>
                        <a:pt x="788" y="251"/>
                      </a:lnTo>
                      <a:lnTo>
                        <a:pt x="762" y="237"/>
                      </a:lnTo>
                      <a:lnTo>
                        <a:pt x="733" y="228"/>
                      </a:lnTo>
                      <a:lnTo>
                        <a:pt x="702" y="225"/>
                      </a:lnTo>
                      <a:lnTo>
                        <a:pt x="148" y="225"/>
                      </a:lnTo>
                      <a:lnTo>
                        <a:pt x="223" y="150"/>
                      </a:lnTo>
                      <a:close/>
                      <a:moveTo>
                        <a:pt x="371" y="0"/>
                      </a:moveTo>
                      <a:lnTo>
                        <a:pt x="702" y="0"/>
                      </a:lnTo>
                      <a:lnTo>
                        <a:pt x="754" y="4"/>
                      </a:lnTo>
                      <a:lnTo>
                        <a:pt x="803" y="13"/>
                      </a:lnTo>
                      <a:lnTo>
                        <a:pt x="851" y="30"/>
                      </a:lnTo>
                      <a:lnTo>
                        <a:pt x="896" y="51"/>
                      </a:lnTo>
                      <a:lnTo>
                        <a:pt x="936" y="78"/>
                      </a:lnTo>
                      <a:lnTo>
                        <a:pt x="974" y="109"/>
                      </a:lnTo>
                      <a:lnTo>
                        <a:pt x="1006" y="146"/>
                      </a:lnTo>
                      <a:lnTo>
                        <a:pt x="1034" y="186"/>
                      </a:lnTo>
                      <a:lnTo>
                        <a:pt x="1056" y="229"/>
                      </a:lnTo>
                      <a:lnTo>
                        <a:pt x="1071" y="275"/>
                      </a:lnTo>
                      <a:lnTo>
                        <a:pt x="1082" y="324"/>
                      </a:lnTo>
                      <a:lnTo>
                        <a:pt x="1086" y="375"/>
                      </a:lnTo>
                      <a:lnTo>
                        <a:pt x="1086" y="1077"/>
                      </a:lnTo>
                      <a:lnTo>
                        <a:pt x="1009" y="1077"/>
                      </a:lnTo>
                      <a:lnTo>
                        <a:pt x="1009" y="375"/>
                      </a:lnTo>
                      <a:lnTo>
                        <a:pt x="1005" y="327"/>
                      </a:lnTo>
                      <a:lnTo>
                        <a:pt x="993" y="280"/>
                      </a:lnTo>
                      <a:lnTo>
                        <a:pt x="975" y="237"/>
                      </a:lnTo>
                      <a:lnTo>
                        <a:pt x="949" y="198"/>
                      </a:lnTo>
                      <a:lnTo>
                        <a:pt x="919" y="163"/>
                      </a:lnTo>
                      <a:lnTo>
                        <a:pt x="883" y="133"/>
                      </a:lnTo>
                      <a:lnTo>
                        <a:pt x="842" y="108"/>
                      </a:lnTo>
                      <a:lnTo>
                        <a:pt x="798" y="90"/>
                      </a:lnTo>
                      <a:lnTo>
                        <a:pt x="751" y="78"/>
                      </a:lnTo>
                      <a:lnTo>
                        <a:pt x="702" y="74"/>
                      </a:lnTo>
                      <a:lnTo>
                        <a:pt x="297" y="74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gray">
                <a:xfrm>
                  <a:off x="8458574" y="6585213"/>
                  <a:ext cx="501550" cy="171221"/>
                </a:xfrm>
                <a:custGeom>
                  <a:avLst/>
                  <a:gdLst/>
                  <a:ahLst/>
                  <a:cxnLst>
                    <a:cxn ang="0">
                      <a:pos x="660" y="790"/>
                    </a:cxn>
                    <a:cxn ang="0">
                      <a:pos x="1589" y="730"/>
                    </a:cxn>
                    <a:cxn ang="0">
                      <a:pos x="1590" y="638"/>
                    </a:cxn>
                    <a:cxn ang="0">
                      <a:pos x="2297" y="879"/>
                    </a:cxn>
                    <a:cxn ang="0">
                      <a:pos x="1784" y="927"/>
                    </a:cxn>
                    <a:cxn ang="0">
                      <a:pos x="1615" y="595"/>
                    </a:cxn>
                    <a:cxn ang="0">
                      <a:pos x="1653" y="729"/>
                    </a:cxn>
                    <a:cxn ang="0">
                      <a:pos x="1618" y="927"/>
                    </a:cxn>
                    <a:cxn ang="0">
                      <a:pos x="1054" y="574"/>
                    </a:cxn>
                    <a:cxn ang="0">
                      <a:pos x="1106" y="773"/>
                    </a:cxn>
                    <a:cxn ang="0">
                      <a:pos x="1002" y="574"/>
                    </a:cxn>
                    <a:cxn ang="0">
                      <a:pos x="722" y="574"/>
                    </a:cxn>
                    <a:cxn ang="0">
                      <a:pos x="364" y="574"/>
                    </a:cxn>
                    <a:cxn ang="0">
                      <a:pos x="188" y="830"/>
                    </a:cxn>
                    <a:cxn ang="0">
                      <a:pos x="2040" y="575"/>
                    </a:cxn>
                    <a:cxn ang="0">
                      <a:pos x="1889" y="923"/>
                    </a:cxn>
                    <a:cxn ang="0">
                      <a:pos x="615" y="571"/>
                    </a:cxn>
                    <a:cxn ang="0">
                      <a:pos x="505" y="837"/>
                    </a:cxn>
                    <a:cxn ang="0">
                      <a:pos x="2598" y="569"/>
                    </a:cxn>
                    <a:cxn ang="0">
                      <a:pos x="2700" y="651"/>
                    </a:cxn>
                    <a:cxn ang="0">
                      <a:pos x="2556" y="626"/>
                    </a:cxn>
                    <a:cxn ang="0">
                      <a:pos x="2547" y="700"/>
                    </a:cxn>
                    <a:cxn ang="0">
                      <a:pos x="2722" y="781"/>
                    </a:cxn>
                    <a:cxn ang="0">
                      <a:pos x="2690" y="911"/>
                    </a:cxn>
                    <a:cxn ang="0">
                      <a:pos x="2468" y="876"/>
                    </a:cxn>
                    <a:cxn ang="0">
                      <a:pos x="2554" y="873"/>
                    </a:cxn>
                    <a:cxn ang="0">
                      <a:pos x="2681" y="833"/>
                    </a:cxn>
                    <a:cxn ang="0">
                      <a:pos x="2598" y="774"/>
                    </a:cxn>
                    <a:cxn ang="0">
                      <a:pos x="2482" y="691"/>
                    </a:cxn>
                    <a:cxn ang="0">
                      <a:pos x="2569" y="571"/>
                    </a:cxn>
                    <a:cxn ang="0">
                      <a:pos x="2382" y="411"/>
                    </a:cxn>
                    <a:cxn ang="0">
                      <a:pos x="2651" y="308"/>
                    </a:cxn>
                    <a:cxn ang="0">
                      <a:pos x="2614" y="112"/>
                    </a:cxn>
                    <a:cxn ang="0">
                      <a:pos x="1028" y="251"/>
                    </a:cxn>
                    <a:cxn ang="0">
                      <a:pos x="1251" y="181"/>
                    </a:cxn>
                    <a:cxn ang="0">
                      <a:pos x="1192" y="71"/>
                    </a:cxn>
                    <a:cxn ang="0">
                      <a:pos x="743" y="249"/>
                    </a:cxn>
                    <a:cxn ang="0">
                      <a:pos x="833" y="156"/>
                    </a:cxn>
                    <a:cxn ang="0">
                      <a:pos x="717" y="64"/>
                    </a:cxn>
                    <a:cxn ang="0">
                      <a:pos x="2645" y="56"/>
                    </a:cxn>
                    <a:cxn ang="0">
                      <a:pos x="2728" y="277"/>
                    </a:cxn>
                    <a:cxn ang="0">
                      <a:pos x="2563" y="461"/>
                    </a:cxn>
                    <a:cxn ang="0">
                      <a:pos x="2235" y="62"/>
                    </a:cxn>
                    <a:cxn ang="0">
                      <a:pos x="2237" y="411"/>
                    </a:cxn>
                    <a:cxn ang="0">
                      <a:pos x="1726" y="472"/>
                    </a:cxn>
                    <a:cxn ang="0">
                      <a:pos x="1382" y="472"/>
                    </a:cxn>
                    <a:cxn ang="0">
                      <a:pos x="1270" y="44"/>
                    </a:cxn>
                    <a:cxn ang="0">
                      <a:pos x="1308" y="212"/>
                    </a:cxn>
                    <a:cxn ang="0">
                      <a:pos x="1160" y="310"/>
                    </a:cxn>
                    <a:cxn ang="0">
                      <a:pos x="721" y="2"/>
                    </a:cxn>
                    <a:cxn ang="0">
                      <a:pos x="895" y="121"/>
                    </a:cxn>
                    <a:cxn ang="0">
                      <a:pos x="839" y="273"/>
                    </a:cxn>
                    <a:cxn ang="0">
                      <a:pos x="608" y="472"/>
                    </a:cxn>
                    <a:cxn ang="0">
                      <a:pos x="483" y="47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2733" h="932">
                      <a:moveTo>
                        <a:pt x="2015" y="639"/>
                      </a:moveTo>
                      <a:lnTo>
                        <a:pt x="1948" y="790"/>
                      </a:lnTo>
                      <a:lnTo>
                        <a:pt x="2083" y="790"/>
                      </a:lnTo>
                      <a:lnTo>
                        <a:pt x="2015" y="639"/>
                      </a:lnTo>
                      <a:close/>
                      <a:moveTo>
                        <a:pt x="593" y="639"/>
                      </a:moveTo>
                      <a:lnTo>
                        <a:pt x="526" y="790"/>
                      </a:lnTo>
                      <a:lnTo>
                        <a:pt x="660" y="790"/>
                      </a:lnTo>
                      <a:lnTo>
                        <a:pt x="593" y="639"/>
                      </a:lnTo>
                      <a:close/>
                      <a:moveTo>
                        <a:pt x="1432" y="622"/>
                      </a:moveTo>
                      <a:lnTo>
                        <a:pt x="1432" y="747"/>
                      </a:lnTo>
                      <a:lnTo>
                        <a:pt x="1531" y="747"/>
                      </a:lnTo>
                      <a:lnTo>
                        <a:pt x="1553" y="745"/>
                      </a:lnTo>
                      <a:lnTo>
                        <a:pt x="1574" y="739"/>
                      </a:lnTo>
                      <a:lnTo>
                        <a:pt x="1589" y="730"/>
                      </a:lnTo>
                      <a:lnTo>
                        <a:pt x="1601" y="717"/>
                      </a:lnTo>
                      <a:lnTo>
                        <a:pt x="1609" y="703"/>
                      </a:lnTo>
                      <a:lnTo>
                        <a:pt x="1611" y="685"/>
                      </a:lnTo>
                      <a:lnTo>
                        <a:pt x="1611" y="683"/>
                      </a:lnTo>
                      <a:lnTo>
                        <a:pt x="1609" y="665"/>
                      </a:lnTo>
                      <a:lnTo>
                        <a:pt x="1602" y="649"/>
                      </a:lnTo>
                      <a:lnTo>
                        <a:pt x="1590" y="638"/>
                      </a:lnTo>
                      <a:lnTo>
                        <a:pt x="1574" y="630"/>
                      </a:lnTo>
                      <a:lnTo>
                        <a:pt x="1554" y="623"/>
                      </a:lnTo>
                      <a:lnTo>
                        <a:pt x="1531" y="622"/>
                      </a:lnTo>
                      <a:lnTo>
                        <a:pt x="1432" y="622"/>
                      </a:lnTo>
                      <a:close/>
                      <a:moveTo>
                        <a:pt x="2245" y="574"/>
                      </a:moveTo>
                      <a:lnTo>
                        <a:pt x="2297" y="574"/>
                      </a:lnTo>
                      <a:lnTo>
                        <a:pt x="2297" y="879"/>
                      </a:lnTo>
                      <a:lnTo>
                        <a:pt x="2431" y="879"/>
                      </a:lnTo>
                      <a:lnTo>
                        <a:pt x="2431" y="927"/>
                      </a:lnTo>
                      <a:lnTo>
                        <a:pt x="2245" y="927"/>
                      </a:lnTo>
                      <a:lnTo>
                        <a:pt x="2245" y="574"/>
                      </a:lnTo>
                      <a:close/>
                      <a:moveTo>
                        <a:pt x="1734" y="574"/>
                      </a:moveTo>
                      <a:lnTo>
                        <a:pt x="1784" y="574"/>
                      </a:lnTo>
                      <a:lnTo>
                        <a:pt x="1784" y="927"/>
                      </a:lnTo>
                      <a:lnTo>
                        <a:pt x="1734" y="927"/>
                      </a:lnTo>
                      <a:lnTo>
                        <a:pt x="1734" y="574"/>
                      </a:lnTo>
                      <a:close/>
                      <a:moveTo>
                        <a:pt x="1381" y="574"/>
                      </a:moveTo>
                      <a:lnTo>
                        <a:pt x="1533" y="574"/>
                      </a:lnTo>
                      <a:lnTo>
                        <a:pt x="1564" y="577"/>
                      </a:lnTo>
                      <a:lnTo>
                        <a:pt x="1592" y="583"/>
                      </a:lnTo>
                      <a:lnTo>
                        <a:pt x="1615" y="595"/>
                      </a:lnTo>
                      <a:lnTo>
                        <a:pt x="1635" y="610"/>
                      </a:lnTo>
                      <a:lnTo>
                        <a:pt x="1646" y="625"/>
                      </a:lnTo>
                      <a:lnTo>
                        <a:pt x="1656" y="642"/>
                      </a:lnTo>
                      <a:lnTo>
                        <a:pt x="1662" y="661"/>
                      </a:lnTo>
                      <a:lnTo>
                        <a:pt x="1663" y="682"/>
                      </a:lnTo>
                      <a:lnTo>
                        <a:pt x="1661" y="707"/>
                      </a:lnTo>
                      <a:lnTo>
                        <a:pt x="1653" y="729"/>
                      </a:lnTo>
                      <a:lnTo>
                        <a:pt x="1640" y="748"/>
                      </a:lnTo>
                      <a:lnTo>
                        <a:pt x="1622" y="764"/>
                      </a:lnTo>
                      <a:lnTo>
                        <a:pt x="1601" y="777"/>
                      </a:lnTo>
                      <a:lnTo>
                        <a:pt x="1575" y="786"/>
                      </a:lnTo>
                      <a:lnTo>
                        <a:pt x="1674" y="916"/>
                      </a:lnTo>
                      <a:lnTo>
                        <a:pt x="1682" y="927"/>
                      </a:lnTo>
                      <a:lnTo>
                        <a:pt x="1618" y="927"/>
                      </a:lnTo>
                      <a:lnTo>
                        <a:pt x="1616" y="924"/>
                      </a:lnTo>
                      <a:lnTo>
                        <a:pt x="1519" y="795"/>
                      </a:lnTo>
                      <a:lnTo>
                        <a:pt x="1432" y="795"/>
                      </a:lnTo>
                      <a:lnTo>
                        <a:pt x="1432" y="927"/>
                      </a:lnTo>
                      <a:lnTo>
                        <a:pt x="1381" y="927"/>
                      </a:lnTo>
                      <a:lnTo>
                        <a:pt x="1381" y="574"/>
                      </a:lnTo>
                      <a:close/>
                      <a:moveTo>
                        <a:pt x="1054" y="574"/>
                      </a:moveTo>
                      <a:lnTo>
                        <a:pt x="1313" y="574"/>
                      </a:lnTo>
                      <a:lnTo>
                        <a:pt x="1313" y="622"/>
                      </a:lnTo>
                      <a:lnTo>
                        <a:pt x="1106" y="622"/>
                      </a:lnTo>
                      <a:lnTo>
                        <a:pt x="1106" y="725"/>
                      </a:lnTo>
                      <a:lnTo>
                        <a:pt x="1291" y="725"/>
                      </a:lnTo>
                      <a:lnTo>
                        <a:pt x="1291" y="773"/>
                      </a:lnTo>
                      <a:lnTo>
                        <a:pt x="1106" y="773"/>
                      </a:lnTo>
                      <a:lnTo>
                        <a:pt x="1106" y="879"/>
                      </a:lnTo>
                      <a:lnTo>
                        <a:pt x="1316" y="879"/>
                      </a:lnTo>
                      <a:lnTo>
                        <a:pt x="1316" y="927"/>
                      </a:lnTo>
                      <a:lnTo>
                        <a:pt x="1054" y="927"/>
                      </a:lnTo>
                      <a:lnTo>
                        <a:pt x="1054" y="574"/>
                      </a:lnTo>
                      <a:close/>
                      <a:moveTo>
                        <a:pt x="722" y="574"/>
                      </a:moveTo>
                      <a:lnTo>
                        <a:pt x="1002" y="574"/>
                      </a:lnTo>
                      <a:lnTo>
                        <a:pt x="1002" y="622"/>
                      </a:lnTo>
                      <a:lnTo>
                        <a:pt x="887" y="622"/>
                      </a:lnTo>
                      <a:lnTo>
                        <a:pt x="887" y="927"/>
                      </a:lnTo>
                      <a:lnTo>
                        <a:pt x="835" y="927"/>
                      </a:lnTo>
                      <a:lnTo>
                        <a:pt x="835" y="622"/>
                      </a:lnTo>
                      <a:lnTo>
                        <a:pt x="722" y="622"/>
                      </a:lnTo>
                      <a:lnTo>
                        <a:pt x="722" y="574"/>
                      </a:lnTo>
                      <a:close/>
                      <a:moveTo>
                        <a:pt x="26" y="574"/>
                      </a:moveTo>
                      <a:lnTo>
                        <a:pt x="74" y="574"/>
                      </a:lnTo>
                      <a:lnTo>
                        <a:pt x="76" y="577"/>
                      </a:lnTo>
                      <a:lnTo>
                        <a:pt x="195" y="754"/>
                      </a:lnTo>
                      <a:lnTo>
                        <a:pt x="313" y="577"/>
                      </a:lnTo>
                      <a:lnTo>
                        <a:pt x="315" y="574"/>
                      </a:lnTo>
                      <a:lnTo>
                        <a:pt x="364" y="574"/>
                      </a:lnTo>
                      <a:lnTo>
                        <a:pt x="364" y="927"/>
                      </a:lnTo>
                      <a:lnTo>
                        <a:pt x="312" y="927"/>
                      </a:lnTo>
                      <a:lnTo>
                        <a:pt x="312" y="666"/>
                      </a:lnTo>
                      <a:lnTo>
                        <a:pt x="200" y="830"/>
                      </a:lnTo>
                      <a:lnTo>
                        <a:pt x="199" y="834"/>
                      </a:lnTo>
                      <a:lnTo>
                        <a:pt x="190" y="834"/>
                      </a:lnTo>
                      <a:lnTo>
                        <a:pt x="188" y="830"/>
                      </a:lnTo>
                      <a:lnTo>
                        <a:pt x="76" y="666"/>
                      </a:lnTo>
                      <a:lnTo>
                        <a:pt x="76" y="927"/>
                      </a:lnTo>
                      <a:lnTo>
                        <a:pt x="26" y="927"/>
                      </a:lnTo>
                      <a:lnTo>
                        <a:pt x="26" y="574"/>
                      </a:lnTo>
                      <a:close/>
                      <a:moveTo>
                        <a:pt x="1994" y="571"/>
                      </a:moveTo>
                      <a:lnTo>
                        <a:pt x="2038" y="571"/>
                      </a:lnTo>
                      <a:lnTo>
                        <a:pt x="2040" y="575"/>
                      </a:lnTo>
                      <a:lnTo>
                        <a:pt x="2194" y="918"/>
                      </a:lnTo>
                      <a:lnTo>
                        <a:pt x="2200" y="927"/>
                      </a:lnTo>
                      <a:lnTo>
                        <a:pt x="2144" y="927"/>
                      </a:lnTo>
                      <a:lnTo>
                        <a:pt x="2141" y="923"/>
                      </a:lnTo>
                      <a:lnTo>
                        <a:pt x="2103" y="837"/>
                      </a:lnTo>
                      <a:lnTo>
                        <a:pt x="1926" y="837"/>
                      </a:lnTo>
                      <a:lnTo>
                        <a:pt x="1889" y="923"/>
                      </a:lnTo>
                      <a:lnTo>
                        <a:pt x="1886" y="927"/>
                      </a:lnTo>
                      <a:lnTo>
                        <a:pt x="1833" y="927"/>
                      </a:lnTo>
                      <a:lnTo>
                        <a:pt x="1836" y="918"/>
                      </a:lnTo>
                      <a:lnTo>
                        <a:pt x="1991" y="575"/>
                      </a:lnTo>
                      <a:lnTo>
                        <a:pt x="1994" y="571"/>
                      </a:lnTo>
                      <a:close/>
                      <a:moveTo>
                        <a:pt x="571" y="571"/>
                      </a:moveTo>
                      <a:lnTo>
                        <a:pt x="615" y="571"/>
                      </a:lnTo>
                      <a:lnTo>
                        <a:pt x="618" y="575"/>
                      </a:lnTo>
                      <a:lnTo>
                        <a:pt x="773" y="918"/>
                      </a:lnTo>
                      <a:lnTo>
                        <a:pt x="777" y="927"/>
                      </a:lnTo>
                      <a:lnTo>
                        <a:pt x="721" y="927"/>
                      </a:lnTo>
                      <a:lnTo>
                        <a:pt x="720" y="923"/>
                      </a:lnTo>
                      <a:lnTo>
                        <a:pt x="682" y="837"/>
                      </a:lnTo>
                      <a:lnTo>
                        <a:pt x="505" y="837"/>
                      </a:lnTo>
                      <a:lnTo>
                        <a:pt x="466" y="923"/>
                      </a:lnTo>
                      <a:lnTo>
                        <a:pt x="464" y="927"/>
                      </a:lnTo>
                      <a:lnTo>
                        <a:pt x="411" y="927"/>
                      </a:lnTo>
                      <a:lnTo>
                        <a:pt x="415" y="918"/>
                      </a:lnTo>
                      <a:lnTo>
                        <a:pt x="570" y="575"/>
                      </a:lnTo>
                      <a:lnTo>
                        <a:pt x="571" y="571"/>
                      </a:lnTo>
                      <a:close/>
                      <a:moveTo>
                        <a:pt x="2598" y="569"/>
                      </a:moveTo>
                      <a:lnTo>
                        <a:pt x="2632" y="571"/>
                      </a:lnTo>
                      <a:lnTo>
                        <a:pt x="2664" y="579"/>
                      </a:lnTo>
                      <a:lnTo>
                        <a:pt x="2693" y="592"/>
                      </a:lnTo>
                      <a:lnTo>
                        <a:pt x="2722" y="612"/>
                      </a:lnTo>
                      <a:lnTo>
                        <a:pt x="2726" y="617"/>
                      </a:lnTo>
                      <a:lnTo>
                        <a:pt x="2722" y="621"/>
                      </a:lnTo>
                      <a:lnTo>
                        <a:pt x="2700" y="651"/>
                      </a:lnTo>
                      <a:lnTo>
                        <a:pt x="2696" y="656"/>
                      </a:lnTo>
                      <a:lnTo>
                        <a:pt x="2690" y="652"/>
                      </a:lnTo>
                      <a:lnTo>
                        <a:pt x="2661" y="633"/>
                      </a:lnTo>
                      <a:lnTo>
                        <a:pt x="2629" y="621"/>
                      </a:lnTo>
                      <a:lnTo>
                        <a:pt x="2597" y="617"/>
                      </a:lnTo>
                      <a:lnTo>
                        <a:pt x="2575" y="620"/>
                      </a:lnTo>
                      <a:lnTo>
                        <a:pt x="2556" y="626"/>
                      </a:lnTo>
                      <a:lnTo>
                        <a:pt x="2542" y="635"/>
                      </a:lnTo>
                      <a:lnTo>
                        <a:pt x="2533" y="649"/>
                      </a:lnTo>
                      <a:lnTo>
                        <a:pt x="2530" y="665"/>
                      </a:lnTo>
                      <a:lnTo>
                        <a:pt x="2530" y="666"/>
                      </a:lnTo>
                      <a:lnTo>
                        <a:pt x="2532" y="679"/>
                      </a:lnTo>
                      <a:lnTo>
                        <a:pt x="2537" y="690"/>
                      </a:lnTo>
                      <a:lnTo>
                        <a:pt x="2547" y="700"/>
                      </a:lnTo>
                      <a:lnTo>
                        <a:pt x="2563" y="709"/>
                      </a:lnTo>
                      <a:lnTo>
                        <a:pt x="2586" y="717"/>
                      </a:lnTo>
                      <a:lnTo>
                        <a:pt x="2618" y="725"/>
                      </a:lnTo>
                      <a:lnTo>
                        <a:pt x="2654" y="735"/>
                      </a:lnTo>
                      <a:lnTo>
                        <a:pt x="2684" y="748"/>
                      </a:lnTo>
                      <a:lnTo>
                        <a:pt x="2706" y="763"/>
                      </a:lnTo>
                      <a:lnTo>
                        <a:pt x="2722" y="781"/>
                      </a:lnTo>
                      <a:lnTo>
                        <a:pt x="2731" y="803"/>
                      </a:lnTo>
                      <a:lnTo>
                        <a:pt x="2733" y="828"/>
                      </a:lnTo>
                      <a:lnTo>
                        <a:pt x="2733" y="829"/>
                      </a:lnTo>
                      <a:lnTo>
                        <a:pt x="2731" y="854"/>
                      </a:lnTo>
                      <a:lnTo>
                        <a:pt x="2722" y="876"/>
                      </a:lnTo>
                      <a:lnTo>
                        <a:pt x="2709" y="896"/>
                      </a:lnTo>
                      <a:lnTo>
                        <a:pt x="2690" y="911"/>
                      </a:lnTo>
                      <a:lnTo>
                        <a:pt x="2667" y="923"/>
                      </a:lnTo>
                      <a:lnTo>
                        <a:pt x="2641" y="929"/>
                      </a:lnTo>
                      <a:lnTo>
                        <a:pt x="2611" y="932"/>
                      </a:lnTo>
                      <a:lnTo>
                        <a:pt x="2572" y="928"/>
                      </a:lnTo>
                      <a:lnTo>
                        <a:pt x="2536" y="918"/>
                      </a:lnTo>
                      <a:lnTo>
                        <a:pt x="2500" y="901"/>
                      </a:lnTo>
                      <a:lnTo>
                        <a:pt x="2468" y="876"/>
                      </a:lnTo>
                      <a:lnTo>
                        <a:pt x="2463" y="872"/>
                      </a:lnTo>
                      <a:lnTo>
                        <a:pt x="2467" y="867"/>
                      </a:lnTo>
                      <a:lnTo>
                        <a:pt x="2491" y="838"/>
                      </a:lnTo>
                      <a:lnTo>
                        <a:pt x="2495" y="833"/>
                      </a:lnTo>
                      <a:lnTo>
                        <a:pt x="2500" y="838"/>
                      </a:lnTo>
                      <a:lnTo>
                        <a:pt x="2528" y="859"/>
                      </a:lnTo>
                      <a:lnTo>
                        <a:pt x="2554" y="873"/>
                      </a:lnTo>
                      <a:lnTo>
                        <a:pt x="2582" y="881"/>
                      </a:lnTo>
                      <a:lnTo>
                        <a:pt x="2612" y="884"/>
                      </a:lnTo>
                      <a:lnTo>
                        <a:pt x="2636" y="881"/>
                      </a:lnTo>
                      <a:lnTo>
                        <a:pt x="2654" y="875"/>
                      </a:lnTo>
                      <a:lnTo>
                        <a:pt x="2670" y="864"/>
                      </a:lnTo>
                      <a:lnTo>
                        <a:pt x="2679" y="850"/>
                      </a:lnTo>
                      <a:lnTo>
                        <a:pt x="2681" y="833"/>
                      </a:lnTo>
                      <a:lnTo>
                        <a:pt x="2681" y="832"/>
                      </a:lnTo>
                      <a:lnTo>
                        <a:pt x="2680" y="820"/>
                      </a:lnTo>
                      <a:lnTo>
                        <a:pt x="2675" y="808"/>
                      </a:lnTo>
                      <a:lnTo>
                        <a:pt x="2666" y="799"/>
                      </a:lnTo>
                      <a:lnTo>
                        <a:pt x="2651" y="790"/>
                      </a:lnTo>
                      <a:lnTo>
                        <a:pt x="2628" y="782"/>
                      </a:lnTo>
                      <a:lnTo>
                        <a:pt x="2598" y="774"/>
                      </a:lnTo>
                      <a:lnTo>
                        <a:pt x="2572" y="768"/>
                      </a:lnTo>
                      <a:lnTo>
                        <a:pt x="2550" y="760"/>
                      </a:lnTo>
                      <a:lnTo>
                        <a:pt x="2529" y="751"/>
                      </a:lnTo>
                      <a:lnTo>
                        <a:pt x="2512" y="741"/>
                      </a:lnTo>
                      <a:lnTo>
                        <a:pt x="2498" y="726"/>
                      </a:lnTo>
                      <a:lnTo>
                        <a:pt x="2487" y="711"/>
                      </a:lnTo>
                      <a:lnTo>
                        <a:pt x="2482" y="691"/>
                      </a:lnTo>
                      <a:lnTo>
                        <a:pt x="2480" y="669"/>
                      </a:lnTo>
                      <a:lnTo>
                        <a:pt x="2482" y="646"/>
                      </a:lnTo>
                      <a:lnTo>
                        <a:pt x="2491" y="623"/>
                      </a:lnTo>
                      <a:lnTo>
                        <a:pt x="2504" y="605"/>
                      </a:lnTo>
                      <a:lnTo>
                        <a:pt x="2523" y="590"/>
                      </a:lnTo>
                      <a:lnTo>
                        <a:pt x="2545" y="578"/>
                      </a:lnTo>
                      <a:lnTo>
                        <a:pt x="2569" y="571"/>
                      </a:lnTo>
                      <a:lnTo>
                        <a:pt x="2598" y="569"/>
                      </a:lnTo>
                      <a:close/>
                      <a:moveTo>
                        <a:pt x="240" y="82"/>
                      </a:moveTo>
                      <a:lnTo>
                        <a:pt x="147" y="291"/>
                      </a:lnTo>
                      <a:lnTo>
                        <a:pt x="334" y="291"/>
                      </a:lnTo>
                      <a:lnTo>
                        <a:pt x="240" y="82"/>
                      </a:lnTo>
                      <a:close/>
                      <a:moveTo>
                        <a:pt x="2382" y="64"/>
                      </a:moveTo>
                      <a:lnTo>
                        <a:pt x="2382" y="411"/>
                      </a:lnTo>
                      <a:lnTo>
                        <a:pt x="2482" y="411"/>
                      </a:lnTo>
                      <a:lnTo>
                        <a:pt x="2521" y="407"/>
                      </a:lnTo>
                      <a:lnTo>
                        <a:pt x="2555" y="398"/>
                      </a:lnTo>
                      <a:lnTo>
                        <a:pt x="2586" y="383"/>
                      </a:lnTo>
                      <a:lnTo>
                        <a:pt x="2614" y="363"/>
                      </a:lnTo>
                      <a:lnTo>
                        <a:pt x="2635" y="337"/>
                      </a:lnTo>
                      <a:lnTo>
                        <a:pt x="2651" y="308"/>
                      </a:lnTo>
                      <a:lnTo>
                        <a:pt x="2661" y="275"/>
                      </a:lnTo>
                      <a:lnTo>
                        <a:pt x="2664" y="238"/>
                      </a:lnTo>
                      <a:lnTo>
                        <a:pt x="2664" y="237"/>
                      </a:lnTo>
                      <a:lnTo>
                        <a:pt x="2661" y="200"/>
                      </a:lnTo>
                      <a:lnTo>
                        <a:pt x="2651" y="166"/>
                      </a:lnTo>
                      <a:lnTo>
                        <a:pt x="2635" y="138"/>
                      </a:lnTo>
                      <a:lnTo>
                        <a:pt x="2614" y="112"/>
                      </a:lnTo>
                      <a:lnTo>
                        <a:pt x="2586" y="92"/>
                      </a:lnTo>
                      <a:lnTo>
                        <a:pt x="2555" y="77"/>
                      </a:lnTo>
                      <a:lnTo>
                        <a:pt x="2521" y="68"/>
                      </a:lnTo>
                      <a:lnTo>
                        <a:pt x="2482" y="64"/>
                      </a:lnTo>
                      <a:lnTo>
                        <a:pt x="2382" y="64"/>
                      </a:lnTo>
                      <a:close/>
                      <a:moveTo>
                        <a:pt x="1028" y="64"/>
                      </a:moveTo>
                      <a:lnTo>
                        <a:pt x="1028" y="251"/>
                      </a:lnTo>
                      <a:lnTo>
                        <a:pt x="1135" y="251"/>
                      </a:lnTo>
                      <a:lnTo>
                        <a:pt x="1163" y="249"/>
                      </a:lnTo>
                      <a:lnTo>
                        <a:pt x="1189" y="242"/>
                      </a:lnTo>
                      <a:lnTo>
                        <a:pt x="1212" y="233"/>
                      </a:lnTo>
                      <a:lnTo>
                        <a:pt x="1230" y="219"/>
                      </a:lnTo>
                      <a:lnTo>
                        <a:pt x="1243" y="202"/>
                      </a:lnTo>
                      <a:lnTo>
                        <a:pt x="1251" y="181"/>
                      </a:lnTo>
                      <a:lnTo>
                        <a:pt x="1253" y="157"/>
                      </a:lnTo>
                      <a:lnTo>
                        <a:pt x="1253" y="156"/>
                      </a:lnTo>
                      <a:lnTo>
                        <a:pt x="1251" y="133"/>
                      </a:lnTo>
                      <a:lnTo>
                        <a:pt x="1243" y="112"/>
                      </a:lnTo>
                      <a:lnTo>
                        <a:pt x="1231" y="95"/>
                      </a:lnTo>
                      <a:lnTo>
                        <a:pt x="1214" y="82"/>
                      </a:lnTo>
                      <a:lnTo>
                        <a:pt x="1192" y="71"/>
                      </a:lnTo>
                      <a:lnTo>
                        <a:pt x="1167" y="66"/>
                      </a:lnTo>
                      <a:lnTo>
                        <a:pt x="1137" y="64"/>
                      </a:lnTo>
                      <a:lnTo>
                        <a:pt x="1028" y="64"/>
                      </a:lnTo>
                      <a:close/>
                      <a:moveTo>
                        <a:pt x="608" y="64"/>
                      </a:moveTo>
                      <a:lnTo>
                        <a:pt x="608" y="251"/>
                      </a:lnTo>
                      <a:lnTo>
                        <a:pt x="714" y="251"/>
                      </a:lnTo>
                      <a:lnTo>
                        <a:pt x="743" y="249"/>
                      </a:lnTo>
                      <a:lnTo>
                        <a:pt x="769" y="242"/>
                      </a:lnTo>
                      <a:lnTo>
                        <a:pt x="791" y="233"/>
                      </a:lnTo>
                      <a:lnTo>
                        <a:pt x="809" y="219"/>
                      </a:lnTo>
                      <a:lnTo>
                        <a:pt x="822" y="202"/>
                      </a:lnTo>
                      <a:lnTo>
                        <a:pt x="830" y="181"/>
                      </a:lnTo>
                      <a:lnTo>
                        <a:pt x="833" y="157"/>
                      </a:lnTo>
                      <a:lnTo>
                        <a:pt x="833" y="156"/>
                      </a:lnTo>
                      <a:lnTo>
                        <a:pt x="830" y="133"/>
                      </a:lnTo>
                      <a:lnTo>
                        <a:pt x="822" y="112"/>
                      </a:lnTo>
                      <a:lnTo>
                        <a:pt x="811" y="95"/>
                      </a:lnTo>
                      <a:lnTo>
                        <a:pt x="794" y="82"/>
                      </a:lnTo>
                      <a:lnTo>
                        <a:pt x="772" y="71"/>
                      </a:lnTo>
                      <a:lnTo>
                        <a:pt x="747" y="66"/>
                      </a:lnTo>
                      <a:lnTo>
                        <a:pt x="717" y="64"/>
                      </a:lnTo>
                      <a:lnTo>
                        <a:pt x="608" y="64"/>
                      </a:lnTo>
                      <a:close/>
                      <a:moveTo>
                        <a:pt x="2317" y="2"/>
                      </a:moveTo>
                      <a:lnTo>
                        <a:pt x="2482" y="2"/>
                      </a:lnTo>
                      <a:lnTo>
                        <a:pt x="2529" y="6"/>
                      </a:lnTo>
                      <a:lnTo>
                        <a:pt x="2572" y="17"/>
                      </a:lnTo>
                      <a:lnTo>
                        <a:pt x="2611" y="34"/>
                      </a:lnTo>
                      <a:lnTo>
                        <a:pt x="2645" y="56"/>
                      </a:lnTo>
                      <a:lnTo>
                        <a:pt x="2675" y="83"/>
                      </a:lnTo>
                      <a:lnTo>
                        <a:pt x="2698" y="116"/>
                      </a:lnTo>
                      <a:lnTo>
                        <a:pt x="2717" y="152"/>
                      </a:lnTo>
                      <a:lnTo>
                        <a:pt x="2727" y="193"/>
                      </a:lnTo>
                      <a:lnTo>
                        <a:pt x="2731" y="235"/>
                      </a:lnTo>
                      <a:lnTo>
                        <a:pt x="2731" y="237"/>
                      </a:lnTo>
                      <a:lnTo>
                        <a:pt x="2728" y="277"/>
                      </a:lnTo>
                      <a:lnTo>
                        <a:pt x="2719" y="314"/>
                      </a:lnTo>
                      <a:lnTo>
                        <a:pt x="2705" y="347"/>
                      </a:lnTo>
                      <a:lnTo>
                        <a:pt x="2685" y="379"/>
                      </a:lnTo>
                      <a:lnTo>
                        <a:pt x="2661" y="406"/>
                      </a:lnTo>
                      <a:lnTo>
                        <a:pt x="2632" y="429"/>
                      </a:lnTo>
                      <a:lnTo>
                        <a:pt x="2599" y="448"/>
                      </a:lnTo>
                      <a:lnTo>
                        <a:pt x="2563" y="461"/>
                      </a:lnTo>
                      <a:lnTo>
                        <a:pt x="2524" y="470"/>
                      </a:lnTo>
                      <a:lnTo>
                        <a:pt x="2482" y="472"/>
                      </a:lnTo>
                      <a:lnTo>
                        <a:pt x="2317" y="472"/>
                      </a:lnTo>
                      <a:lnTo>
                        <a:pt x="2317" y="2"/>
                      </a:lnTo>
                      <a:close/>
                      <a:moveTo>
                        <a:pt x="1892" y="2"/>
                      </a:moveTo>
                      <a:lnTo>
                        <a:pt x="2235" y="2"/>
                      </a:lnTo>
                      <a:lnTo>
                        <a:pt x="2235" y="62"/>
                      </a:lnTo>
                      <a:lnTo>
                        <a:pt x="1956" y="62"/>
                      </a:lnTo>
                      <a:lnTo>
                        <a:pt x="1956" y="206"/>
                      </a:lnTo>
                      <a:lnTo>
                        <a:pt x="2205" y="206"/>
                      </a:lnTo>
                      <a:lnTo>
                        <a:pt x="2205" y="265"/>
                      </a:lnTo>
                      <a:lnTo>
                        <a:pt x="1956" y="265"/>
                      </a:lnTo>
                      <a:lnTo>
                        <a:pt x="1956" y="411"/>
                      </a:lnTo>
                      <a:lnTo>
                        <a:pt x="2237" y="411"/>
                      </a:lnTo>
                      <a:lnTo>
                        <a:pt x="2237" y="472"/>
                      </a:lnTo>
                      <a:lnTo>
                        <a:pt x="1892" y="472"/>
                      </a:lnTo>
                      <a:lnTo>
                        <a:pt x="1892" y="2"/>
                      </a:lnTo>
                      <a:close/>
                      <a:moveTo>
                        <a:pt x="1726" y="2"/>
                      </a:moveTo>
                      <a:lnTo>
                        <a:pt x="1791" y="2"/>
                      </a:lnTo>
                      <a:lnTo>
                        <a:pt x="1791" y="472"/>
                      </a:lnTo>
                      <a:lnTo>
                        <a:pt x="1726" y="472"/>
                      </a:lnTo>
                      <a:lnTo>
                        <a:pt x="1726" y="2"/>
                      </a:lnTo>
                      <a:close/>
                      <a:moveTo>
                        <a:pt x="1382" y="2"/>
                      </a:moveTo>
                      <a:lnTo>
                        <a:pt x="1447" y="2"/>
                      </a:lnTo>
                      <a:lnTo>
                        <a:pt x="1447" y="411"/>
                      </a:lnTo>
                      <a:lnTo>
                        <a:pt x="1653" y="411"/>
                      </a:lnTo>
                      <a:lnTo>
                        <a:pt x="1653" y="472"/>
                      </a:lnTo>
                      <a:lnTo>
                        <a:pt x="1382" y="472"/>
                      </a:lnTo>
                      <a:lnTo>
                        <a:pt x="1382" y="2"/>
                      </a:lnTo>
                      <a:close/>
                      <a:moveTo>
                        <a:pt x="964" y="2"/>
                      </a:moveTo>
                      <a:lnTo>
                        <a:pt x="1141" y="2"/>
                      </a:lnTo>
                      <a:lnTo>
                        <a:pt x="1179" y="5"/>
                      </a:lnTo>
                      <a:lnTo>
                        <a:pt x="1214" y="13"/>
                      </a:lnTo>
                      <a:lnTo>
                        <a:pt x="1244" y="26"/>
                      </a:lnTo>
                      <a:lnTo>
                        <a:pt x="1270" y="44"/>
                      </a:lnTo>
                      <a:lnTo>
                        <a:pt x="1291" y="66"/>
                      </a:lnTo>
                      <a:lnTo>
                        <a:pt x="1305" y="91"/>
                      </a:lnTo>
                      <a:lnTo>
                        <a:pt x="1316" y="121"/>
                      </a:lnTo>
                      <a:lnTo>
                        <a:pt x="1318" y="153"/>
                      </a:lnTo>
                      <a:lnTo>
                        <a:pt x="1318" y="155"/>
                      </a:lnTo>
                      <a:lnTo>
                        <a:pt x="1316" y="186"/>
                      </a:lnTo>
                      <a:lnTo>
                        <a:pt x="1308" y="212"/>
                      </a:lnTo>
                      <a:lnTo>
                        <a:pt x="1296" y="237"/>
                      </a:lnTo>
                      <a:lnTo>
                        <a:pt x="1279" y="256"/>
                      </a:lnTo>
                      <a:lnTo>
                        <a:pt x="1260" y="273"/>
                      </a:lnTo>
                      <a:lnTo>
                        <a:pt x="1238" y="288"/>
                      </a:lnTo>
                      <a:lnTo>
                        <a:pt x="1213" y="298"/>
                      </a:lnTo>
                      <a:lnTo>
                        <a:pt x="1187" y="304"/>
                      </a:lnTo>
                      <a:lnTo>
                        <a:pt x="1160" y="310"/>
                      </a:lnTo>
                      <a:lnTo>
                        <a:pt x="1132" y="311"/>
                      </a:lnTo>
                      <a:lnTo>
                        <a:pt x="1028" y="311"/>
                      </a:lnTo>
                      <a:lnTo>
                        <a:pt x="1028" y="472"/>
                      </a:lnTo>
                      <a:lnTo>
                        <a:pt x="964" y="472"/>
                      </a:lnTo>
                      <a:lnTo>
                        <a:pt x="964" y="2"/>
                      </a:lnTo>
                      <a:close/>
                      <a:moveTo>
                        <a:pt x="544" y="2"/>
                      </a:moveTo>
                      <a:lnTo>
                        <a:pt x="721" y="2"/>
                      </a:lnTo>
                      <a:lnTo>
                        <a:pt x="759" y="5"/>
                      </a:lnTo>
                      <a:lnTo>
                        <a:pt x="794" y="13"/>
                      </a:lnTo>
                      <a:lnTo>
                        <a:pt x="824" y="26"/>
                      </a:lnTo>
                      <a:lnTo>
                        <a:pt x="850" y="44"/>
                      </a:lnTo>
                      <a:lnTo>
                        <a:pt x="871" y="66"/>
                      </a:lnTo>
                      <a:lnTo>
                        <a:pt x="885" y="91"/>
                      </a:lnTo>
                      <a:lnTo>
                        <a:pt x="895" y="121"/>
                      </a:lnTo>
                      <a:lnTo>
                        <a:pt x="898" y="153"/>
                      </a:lnTo>
                      <a:lnTo>
                        <a:pt x="898" y="155"/>
                      </a:lnTo>
                      <a:lnTo>
                        <a:pt x="895" y="186"/>
                      </a:lnTo>
                      <a:lnTo>
                        <a:pt x="887" y="212"/>
                      </a:lnTo>
                      <a:lnTo>
                        <a:pt x="876" y="237"/>
                      </a:lnTo>
                      <a:lnTo>
                        <a:pt x="859" y="256"/>
                      </a:lnTo>
                      <a:lnTo>
                        <a:pt x="839" y="273"/>
                      </a:lnTo>
                      <a:lnTo>
                        <a:pt x="817" y="288"/>
                      </a:lnTo>
                      <a:lnTo>
                        <a:pt x="792" y="298"/>
                      </a:lnTo>
                      <a:lnTo>
                        <a:pt x="766" y="304"/>
                      </a:lnTo>
                      <a:lnTo>
                        <a:pt x="739" y="310"/>
                      </a:lnTo>
                      <a:lnTo>
                        <a:pt x="712" y="311"/>
                      </a:lnTo>
                      <a:lnTo>
                        <a:pt x="608" y="311"/>
                      </a:lnTo>
                      <a:lnTo>
                        <a:pt x="608" y="472"/>
                      </a:lnTo>
                      <a:lnTo>
                        <a:pt x="544" y="472"/>
                      </a:lnTo>
                      <a:lnTo>
                        <a:pt x="544" y="2"/>
                      </a:lnTo>
                      <a:close/>
                      <a:moveTo>
                        <a:pt x="213" y="0"/>
                      </a:moveTo>
                      <a:lnTo>
                        <a:pt x="269" y="0"/>
                      </a:lnTo>
                      <a:lnTo>
                        <a:pt x="272" y="4"/>
                      </a:lnTo>
                      <a:lnTo>
                        <a:pt x="479" y="462"/>
                      </a:lnTo>
                      <a:lnTo>
                        <a:pt x="483" y="472"/>
                      </a:lnTo>
                      <a:lnTo>
                        <a:pt x="414" y="472"/>
                      </a:lnTo>
                      <a:lnTo>
                        <a:pt x="412" y="469"/>
                      </a:lnTo>
                      <a:lnTo>
                        <a:pt x="360" y="351"/>
                      </a:lnTo>
                      <a:lnTo>
                        <a:pt x="121" y="351"/>
                      </a:lnTo>
                      <a:lnTo>
                        <a:pt x="69" y="469"/>
                      </a:lnTo>
                      <a:lnTo>
                        <a:pt x="66" y="472"/>
                      </a:lnTo>
                      <a:lnTo>
                        <a:pt x="0" y="472"/>
                      </a:lnTo>
                      <a:lnTo>
                        <a:pt x="4" y="462"/>
                      </a:lnTo>
                      <a:lnTo>
                        <a:pt x="211" y="4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/>
                </a:p>
              </p:txBody>
            </p:sp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gray">
                <a:xfrm>
                  <a:off x="8975539" y="6726155"/>
                  <a:ext cx="29729" cy="30280"/>
                </a:xfrm>
                <a:custGeom>
                  <a:avLst/>
                  <a:gdLst/>
                  <a:ahLst/>
                  <a:cxnLst>
                    <a:cxn ang="0">
                      <a:pos x="62" y="79"/>
                    </a:cxn>
                    <a:cxn ang="0">
                      <a:pos x="96" y="78"/>
                    </a:cxn>
                    <a:cxn ang="0">
                      <a:pos x="107" y="63"/>
                    </a:cxn>
                    <a:cxn ang="0">
                      <a:pos x="104" y="56"/>
                    </a:cxn>
                    <a:cxn ang="0">
                      <a:pos x="97" y="50"/>
                    </a:cxn>
                    <a:cxn ang="0">
                      <a:pos x="62" y="49"/>
                    </a:cxn>
                    <a:cxn ang="0">
                      <a:pos x="87" y="37"/>
                    </a:cxn>
                    <a:cxn ang="0">
                      <a:pos x="112" y="47"/>
                    </a:cxn>
                    <a:cxn ang="0">
                      <a:pos x="117" y="53"/>
                    </a:cxn>
                    <a:cxn ang="0">
                      <a:pos x="117" y="75"/>
                    </a:cxn>
                    <a:cxn ang="0">
                      <a:pos x="97" y="88"/>
                    </a:cxn>
                    <a:cxn ang="0">
                      <a:pos x="108" y="122"/>
                    </a:cxn>
                    <a:cxn ang="0">
                      <a:pos x="62" y="91"/>
                    </a:cxn>
                    <a:cxn ang="0">
                      <a:pos x="49" y="122"/>
                    </a:cxn>
                    <a:cxn ang="0">
                      <a:pos x="82" y="7"/>
                    </a:cxn>
                    <a:cxn ang="0">
                      <a:pos x="43" y="18"/>
                    </a:cxn>
                    <a:cxn ang="0">
                      <a:pos x="17" y="44"/>
                    </a:cxn>
                    <a:cxn ang="0">
                      <a:pos x="6" y="82"/>
                    </a:cxn>
                    <a:cxn ang="0">
                      <a:pos x="9" y="103"/>
                    </a:cxn>
                    <a:cxn ang="0">
                      <a:pos x="28" y="135"/>
                    </a:cxn>
                    <a:cxn ang="0">
                      <a:pos x="61" y="155"/>
                    </a:cxn>
                    <a:cxn ang="0">
                      <a:pos x="103" y="155"/>
                    </a:cxn>
                    <a:cxn ang="0">
                      <a:pos x="135" y="135"/>
                    </a:cxn>
                    <a:cxn ang="0">
                      <a:pos x="153" y="101"/>
                    </a:cxn>
                    <a:cxn ang="0">
                      <a:pos x="153" y="62"/>
                    </a:cxn>
                    <a:cxn ang="0">
                      <a:pos x="135" y="30"/>
                    </a:cxn>
                    <a:cxn ang="0">
                      <a:pos x="103" y="10"/>
                    </a:cxn>
                    <a:cxn ang="0">
                      <a:pos x="82" y="0"/>
                    </a:cxn>
                    <a:cxn ang="0">
                      <a:pos x="123" y="11"/>
                    </a:cxn>
                    <a:cxn ang="0">
                      <a:pos x="152" y="41"/>
                    </a:cxn>
                    <a:cxn ang="0">
                      <a:pos x="164" y="82"/>
                    </a:cxn>
                    <a:cxn ang="0">
                      <a:pos x="152" y="123"/>
                    </a:cxn>
                    <a:cxn ang="0">
                      <a:pos x="123" y="153"/>
                    </a:cxn>
                    <a:cxn ang="0">
                      <a:pos x="82" y="165"/>
                    </a:cxn>
                    <a:cxn ang="0">
                      <a:pos x="40" y="153"/>
                    </a:cxn>
                    <a:cxn ang="0">
                      <a:pos x="10" y="123"/>
                    </a:cxn>
                    <a:cxn ang="0">
                      <a:pos x="0" y="83"/>
                    </a:cxn>
                    <a:cxn ang="0">
                      <a:pos x="2" y="61"/>
                    </a:cxn>
                    <a:cxn ang="0">
                      <a:pos x="23" y="24"/>
                    </a:cxn>
                    <a:cxn ang="0">
                      <a:pos x="60" y="2"/>
                    </a:cxn>
                  </a:cxnLst>
                  <a:rect l="0" t="0" r="r" b="b"/>
                  <a:pathLst>
                    <a:path w="164" h="165">
                      <a:moveTo>
                        <a:pt x="62" y="49"/>
                      </a:moveTo>
                      <a:lnTo>
                        <a:pt x="62" y="79"/>
                      </a:lnTo>
                      <a:lnTo>
                        <a:pt x="86" y="79"/>
                      </a:lnTo>
                      <a:lnTo>
                        <a:pt x="96" y="78"/>
                      </a:lnTo>
                      <a:lnTo>
                        <a:pt x="104" y="73"/>
                      </a:lnTo>
                      <a:lnTo>
                        <a:pt x="107" y="63"/>
                      </a:lnTo>
                      <a:lnTo>
                        <a:pt x="107" y="60"/>
                      </a:lnTo>
                      <a:lnTo>
                        <a:pt x="104" y="56"/>
                      </a:lnTo>
                      <a:lnTo>
                        <a:pt x="101" y="53"/>
                      </a:lnTo>
                      <a:lnTo>
                        <a:pt x="97" y="50"/>
                      </a:lnTo>
                      <a:lnTo>
                        <a:pt x="92" y="49"/>
                      </a:lnTo>
                      <a:lnTo>
                        <a:pt x="62" y="49"/>
                      </a:lnTo>
                      <a:close/>
                      <a:moveTo>
                        <a:pt x="49" y="37"/>
                      </a:moveTo>
                      <a:lnTo>
                        <a:pt x="87" y="37"/>
                      </a:lnTo>
                      <a:lnTo>
                        <a:pt x="101" y="40"/>
                      </a:lnTo>
                      <a:lnTo>
                        <a:pt x="112" y="47"/>
                      </a:lnTo>
                      <a:lnTo>
                        <a:pt x="114" y="49"/>
                      </a:lnTo>
                      <a:lnTo>
                        <a:pt x="117" y="53"/>
                      </a:lnTo>
                      <a:lnTo>
                        <a:pt x="120" y="63"/>
                      </a:lnTo>
                      <a:lnTo>
                        <a:pt x="117" y="75"/>
                      </a:lnTo>
                      <a:lnTo>
                        <a:pt x="108" y="83"/>
                      </a:lnTo>
                      <a:lnTo>
                        <a:pt x="97" y="88"/>
                      </a:lnTo>
                      <a:lnTo>
                        <a:pt x="123" y="122"/>
                      </a:lnTo>
                      <a:lnTo>
                        <a:pt x="108" y="122"/>
                      </a:lnTo>
                      <a:lnTo>
                        <a:pt x="83" y="91"/>
                      </a:lnTo>
                      <a:lnTo>
                        <a:pt x="62" y="91"/>
                      </a:lnTo>
                      <a:lnTo>
                        <a:pt x="62" y="122"/>
                      </a:lnTo>
                      <a:lnTo>
                        <a:pt x="49" y="122"/>
                      </a:lnTo>
                      <a:lnTo>
                        <a:pt x="49" y="37"/>
                      </a:lnTo>
                      <a:close/>
                      <a:moveTo>
                        <a:pt x="82" y="7"/>
                      </a:moveTo>
                      <a:lnTo>
                        <a:pt x="61" y="10"/>
                      </a:lnTo>
                      <a:lnTo>
                        <a:pt x="43" y="18"/>
                      </a:lnTo>
                      <a:lnTo>
                        <a:pt x="28" y="30"/>
                      </a:lnTo>
                      <a:lnTo>
                        <a:pt x="17" y="44"/>
                      </a:lnTo>
                      <a:lnTo>
                        <a:pt x="9" y="62"/>
                      </a:lnTo>
                      <a:lnTo>
                        <a:pt x="6" y="82"/>
                      </a:lnTo>
                      <a:lnTo>
                        <a:pt x="6" y="83"/>
                      </a:lnTo>
                      <a:lnTo>
                        <a:pt x="9" y="103"/>
                      </a:lnTo>
                      <a:lnTo>
                        <a:pt x="17" y="121"/>
                      </a:lnTo>
                      <a:lnTo>
                        <a:pt x="28" y="135"/>
                      </a:lnTo>
                      <a:lnTo>
                        <a:pt x="43" y="147"/>
                      </a:lnTo>
                      <a:lnTo>
                        <a:pt x="61" y="155"/>
                      </a:lnTo>
                      <a:lnTo>
                        <a:pt x="82" y="157"/>
                      </a:lnTo>
                      <a:lnTo>
                        <a:pt x="103" y="155"/>
                      </a:lnTo>
                      <a:lnTo>
                        <a:pt x="120" y="147"/>
                      </a:lnTo>
                      <a:lnTo>
                        <a:pt x="135" y="135"/>
                      </a:lnTo>
                      <a:lnTo>
                        <a:pt x="147" y="119"/>
                      </a:lnTo>
                      <a:lnTo>
                        <a:pt x="153" y="101"/>
                      </a:lnTo>
                      <a:lnTo>
                        <a:pt x="156" y="82"/>
                      </a:lnTo>
                      <a:lnTo>
                        <a:pt x="153" y="62"/>
                      </a:lnTo>
                      <a:lnTo>
                        <a:pt x="147" y="44"/>
                      </a:lnTo>
                      <a:lnTo>
                        <a:pt x="135" y="30"/>
                      </a:lnTo>
                      <a:lnTo>
                        <a:pt x="120" y="18"/>
                      </a:lnTo>
                      <a:lnTo>
                        <a:pt x="103" y="10"/>
                      </a:lnTo>
                      <a:lnTo>
                        <a:pt x="82" y="7"/>
                      </a:lnTo>
                      <a:close/>
                      <a:moveTo>
                        <a:pt x="82" y="0"/>
                      </a:moveTo>
                      <a:lnTo>
                        <a:pt x="104" y="2"/>
                      </a:lnTo>
                      <a:lnTo>
                        <a:pt x="123" y="11"/>
                      </a:lnTo>
                      <a:lnTo>
                        <a:pt x="140" y="24"/>
                      </a:lnTo>
                      <a:lnTo>
                        <a:pt x="152" y="41"/>
                      </a:lnTo>
                      <a:lnTo>
                        <a:pt x="161" y="61"/>
                      </a:lnTo>
                      <a:lnTo>
                        <a:pt x="164" y="82"/>
                      </a:lnTo>
                      <a:lnTo>
                        <a:pt x="161" y="104"/>
                      </a:lnTo>
                      <a:lnTo>
                        <a:pt x="152" y="123"/>
                      </a:lnTo>
                      <a:lnTo>
                        <a:pt x="140" y="140"/>
                      </a:lnTo>
                      <a:lnTo>
                        <a:pt x="123" y="153"/>
                      </a:lnTo>
                      <a:lnTo>
                        <a:pt x="104" y="162"/>
                      </a:lnTo>
                      <a:lnTo>
                        <a:pt x="82" y="165"/>
                      </a:lnTo>
                      <a:lnTo>
                        <a:pt x="60" y="162"/>
                      </a:lnTo>
                      <a:lnTo>
                        <a:pt x="40" y="153"/>
                      </a:lnTo>
                      <a:lnTo>
                        <a:pt x="23" y="140"/>
                      </a:lnTo>
                      <a:lnTo>
                        <a:pt x="10" y="123"/>
                      </a:lnTo>
                      <a:lnTo>
                        <a:pt x="2" y="104"/>
                      </a:lnTo>
                      <a:lnTo>
                        <a:pt x="0" y="83"/>
                      </a:lnTo>
                      <a:lnTo>
                        <a:pt x="0" y="82"/>
                      </a:lnTo>
                      <a:lnTo>
                        <a:pt x="2" y="61"/>
                      </a:lnTo>
                      <a:lnTo>
                        <a:pt x="11" y="41"/>
                      </a:lnTo>
                      <a:lnTo>
                        <a:pt x="23" y="24"/>
                      </a:lnTo>
                      <a:lnTo>
                        <a:pt x="40" y="11"/>
                      </a:lnTo>
                      <a:lnTo>
                        <a:pt x="60" y="2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 bwMode="gray">
            <a:xfrm>
              <a:off x="4776592" y="6553200"/>
              <a:ext cx="2635658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Applied Materials External/University Course Purpose</a:t>
              </a:r>
              <a:endParaRPr kumimoji="0" sz="8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178814"/>
            <a:ext cx="11457432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886123"/>
            <a:ext cx="11457432" cy="5240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5398" y="6577142"/>
            <a:ext cx="9759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730" y="6577142"/>
            <a:ext cx="301752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59" y="6577142"/>
            <a:ext cx="72944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92B6165-2E63-41A3-8905-D7634EBC6D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4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63" r:id="rId8"/>
    <p:sldLayoutId id="2147483662" r:id="rId9"/>
    <p:sldLayoutId id="214748368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8B8D8E"/>
        </a:buClr>
        <a:buSzPct val="65000"/>
        <a:buFont typeface="Arial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vents.104.com.tw/appliedmaterials/20231023100528/pre-gradu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104.com.tw/appliedmaterials/20231023100528/cohort-progr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5409565-942E-4E70-AFC4-7984297B7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1404712"/>
            <a:ext cx="11409046" cy="5011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23730"/>
            <a:ext cx="11641455" cy="584775"/>
          </a:xfrm>
        </p:spPr>
        <p:txBody>
          <a:bodyPr/>
          <a:lstStyle/>
          <a:p>
            <a:r>
              <a:rPr lang="en-US" dirty="0"/>
              <a:t>2025 Applied Materials Taiwan </a:t>
            </a:r>
            <a:r>
              <a:rPr lang="zh-TW" altLang="en-US" dirty="0"/>
              <a:t>台灣應材預聘計畫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37778-0005-83C0-4BC5-5A11227C1BB7}"/>
              </a:ext>
            </a:extLst>
          </p:cNvPr>
          <p:cNvSpPr txBox="1"/>
          <p:nvPr/>
        </p:nvSpPr>
        <p:spPr>
          <a:xfrm>
            <a:off x="100012" y="708505"/>
            <a:ext cx="943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歡迎</a:t>
            </a:r>
            <a:r>
              <a:rPr lang="en-US" altLang="zh-TW" dirty="0">
                <a:solidFill>
                  <a:schemeClr val="tx2"/>
                </a:solidFill>
              </a:rPr>
              <a:t>2025</a:t>
            </a:r>
            <a:r>
              <a:rPr lang="zh-TW" altLang="en-US" dirty="0">
                <a:solidFill>
                  <a:schemeClr val="tx2"/>
                </a:solidFill>
              </a:rPr>
              <a:t>年應屆畢業生報名，職缺包括</a:t>
            </a:r>
            <a:r>
              <a:rPr lang="zh-TW" altLang="en-US" b="1" dirty="0">
                <a:solidFill>
                  <a:schemeClr val="tx2"/>
                </a:solidFill>
              </a:rPr>
              <a:t>客戶技術支援工程師</a:t>
            </a:r>
            <a:r>
              <a:rPr lang="zh-TW" altLang="en-US" dirty="0">
                <a:solidFill>
                  <a:schemeClr val="tx2"/>
                </a:solidFill>
              </a:rPr>
              <a:t>、</a:t>
            </a:r>
            <a:r>
              <a:rPr lang="zh-TW" altLang="en-US" b="1" dirty="0">
                <a:solidFill>
                  <a:schemeClr val="tx2"/>
                </a:solidFill>
              </a:rPr>
              <a:t>全球裝機工程師</a:t>
            </a:r>
            <a:r>
              <a:rPr lang="zh-TW" altLang="en-US" dirty="0">
                <a:solidFill>
                  <a:schemeClr val="tx2"/>
                </a:solidFill>
              </a:rPr>
              <a:t>、</a:t>
            </a:r>
            <a:r>
              <a:rPr lang="zh-TW" altLang="en-US" b="1" dirty="0">
                <a:solidFill>
                  <a:schemeClr val="tx2"/>
                </a:solidFill>
              </a:rPr>
              <a:t>製程工程師</a:t>
            </a:r>
            <a:endParaRPr lang="en-US" altLang="zh-TW" b="1" dirty="0">
              <a:solidFill>
                <a:schemeClr val="tx2"/>
              </a:solidFill>
            </a:endParaRPr>
          </a:p>
          <a:p>
            <a:r>
              <a:rPr lang="en-US" altLang="zh-TW" b="1" dirty="0">
                <a:solidFill>
                  <a:schemeClr val="tx2"/>
                </a:solidFill>
              </a:rPr>
              <a:t>Website: </a:t>
            </a:r>
            <a:r>
              <a:rPr lang="en-US" altLang="zh-TW" b="1" dirty="0">
                <a:solidFill>
                  <a:schemeClr val="tx2"/>
                </a:solidFill>
                <a:hlinkClick r:id="rId4"/>
              </a:rPr>
              <a:t>https://events.104.com.tw/appliedmaterials/20231023100528/pre-graduation</a:t>
            </a:r>
            <a:r>
              <a:rPr lang="en-US" altLang="zh-TW" b="1" dirty="0">
                <a:solidFill>
                  <a:schemeClr val="tx2"/>
                </a:solidFill>
              </a:rPr>
              <a:t> 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49E802-CCCF-C40C-1AF1-C214BEBDE7C4}"/>
              </a:ext>
            </a:extLst>
          </p:cNvPr>
          <p:cNvSpPr/>
          <p:nvPr/>
        </p:nvSpPr>
        <p:spPr>
          <a:xfrm>
            <a:off x="9639299" y="85494"/>
            <a:ext cx="2549526" cy="183842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將於</a:t>
            </a:r>
            <a:r>
              <a:rPr lang="en-US" altLang="zh-TW" sz="2800" b="1" dirty="0">
                <a:solidFill>
                  <a:schemeClr val="bg1"/>
                </a:solidFill>
              </a:rPr>
              <a:t>10/2</a:t>
            </a:r>
            <a:r>
              <a:rPr lang="zh-TW" altLang="en-US" dirty="0">
                <a:solidFill>
                  <a:schemeClr val="bg1"/>
                </a:solidFill>
              </a:rPr>
              <a:t>於應材臉書、</a:t>
            </a:r>
            <a:r>
              <a:rPr lang="en-US" altLang="zh-TW" dirty="0">
                <a:solidFill>
                  <a:schemeClr val="bg1"/>
                </a:solidFill>
              </a:rPr>
              <a:t>104</a:t>
            </a:r>
            <a:r>
              <a:rPr lang="zh-TW" altLang="en-US" dirty="0">
                <a:solidFill>
                  <a:schemeClr val="bg1"/>
                </a:solidFill>
              </a:rPr>
              <a:t>及</a:t>
            </a:r>
            <a:r>
              <a:rPr lang="en-US" altLang="zh-TW" dirty="0">
                <a:solidFill>
                  <a:schemeClr val="bg1"/>
                </a:solidFill>
              </a:rPr>
              <a:t>IG</a:t>
            </a:r>
            <a:r>
              <a:rPr lang="zh-TW" altLang="en-US" dirty="0">
                <a:solidFill>
                  <a:schemeClr val="bg1"/>
                </a:solidFill>
              </a:rPr>
              <a:t>開放報名</a:t>
            </a:r>
            <a:r>
              <a:rPr lang="en-US" altLang="zh-TW" dirty="0">
                <a:solidFill>
                  <a:schemeClr val="bg1"/>
                </a:solidFill>
              </a:rPr>
              <a:t>! </a:t>
            </a:r>
            <a:r>
              <a:rPr lang="zh-TW" altLang="en-US" dirty="0">
                <a:solidFill>
                  <a:schemeClr val="bg1"/>
                </a:solidFill>
              </a:rPr>
              <a:t>請持續關注台灣應材社群媒體喔</a:t>
            </a:r>
            <a:r>
              <a:rPr lang="en-US" altLang="zh-TW" dirty="0">
                <a:solidFill>
                  <a:schemeClr val="bg1"/>
                </a:solidFill>
              </a:rPr>
              <a:t>!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動作按鈕: 首頁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9EBCF4-38A9-85C6-EBCF-D8BC2892E9C0}"/>
              </a:ext>
            </a:extLst>
          </p:cNvPr>
          <p:cNvSpPr/>
          <p:nvPr/>
        </p:nvSpPr>
        <p:spPr>
          <a:xfrm>
            <a:off x="11510128" y="6374086"/>
            <a:ext cx="678697" cy="483914"/>
          </a:xfrm>
          <a:prstGeom prst="actionButtonHom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EBAA-462D-6F56-2F00-4523C390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DF9C-95AD-F21B-F971-302CEE2A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23730"/>
            <a:ext cx="11641455" cy="584775"/>
          </a:xfrm>
        </p:spPr>
        <p:txBody>
          <a:bodyPr/>
          <a:lstStyle/>
          <a:p>
            <a:r>
              <a:rPr lang="en-US" dirty="0"/>
              <a:t>2025 AMT </a:t>
            </a:r>
            <a:r>
              <a:rPr lang="en-US" dirty="0" err="1"/>
              <a:t>TalentOne</a:t>
            </a:r>
            <a:r>
              <a:rPr lang="en-US" dirty="0"/>
              <a:t> Program </a:t>
            </a:r>
            <a:r>
              <a:rPr lang="zh-TW" altLang="en-US" dirty="0"/>
              <a:t>台灣應材菁英計畫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DB2146-E4BC-A734-F9A4-8603B353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41D49-BE2C-35F0-937E-2C0089C90241}"/>
              </a:ext>
            </a:extLst>
          </p:cNvPr>
          <p:cNvSpPr txBox="1"/>
          <p:nvPr/>
        </p:nvSpPr>
        <p:spPr>
          <a:xfrm>
            <a:off x="100012" y="708505"/>
            <a:ext cx="9439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全球最大的半導體及顯示器設備與服務供應領導廠─美商應用材料公司推出</a:t>
            </a:r>
            <a:r>
              <a:rPr lang="en-US" altLang="zh-TW" dirty="0">
                <a:solidFill>
                  <a:schemeClr val="tx2"/>
                </a:solidFill>
              </a:rPr>
              <a:t>『</a:t>
            </a:r>
            <a:r>
              <a:rPr lang="zh-TW" altLang="en-US" dirty="0">
                <a:solidFill>
                  <a:schemeClr val="tx2"/>
                </a:solidFill>
              </a:rPr>
              <a:t>菁材可期</a:t>
            </a:r>
            <a:r>
              <a:rPr lang="en-US" altLang="zh-TW" dirty="0">
                <a:solidFill>
                  <a:schemeClr val="tx2"/>
                </a:solidFill>
              </a:rPr>
              <a:t>』</a:t>
            </a:r>
            <a:r>
              <a:rPr lang="zh-TW" altLang="en-US" dirty="0">
                <a:solidFill>
                  <a:schemeClr val="tx2"/>
                </a:solidFill>
              </a:rPr>
              <a:t>菁英儲備計畫 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en-US" altLang="zh-TW" dirty="0" err="1">
                <a:solidFill>
                  <a:schemeClr val="tx2"/>
                </a:solidFill>
              </a:rPr>
              <a:t>TalentOne</a:t>
            </a:r>
            <a:r>
              <a:rPr lang="en-US" altLang="zh-TW" dirty="0">
                <a:solidFill>
                  <a:schemeClr val="tx2"/>
                </a:solidFill>
              </a:rPr>
              <a:t> Program)</a:t>
            </a:r>
            <a:r>
              <a:rPr lang="zh-TW" altLang="en-US" dirty="0">
                <a:solidFill>
                  <a:schemeClr val="tx2"/>
                </a:solidFill>
              </a:rPr>
              <a:t>，協助人才快速了解產業專業知識及培養組織領導的能力，以成為領導梯隊儲備人才，歡迎對半導體產業充滿熱情、喜歡團隊合作、願意挑戰自我極限的夥伴加入。</a:t>
            </a:r>
            <a:r>
              <a:rPr lang="en-US" altLang="zh-TW" b="1" dirty="0">
                <a:solidFill>
                  <a:schemeClr val="tx2"/>
                </a:solidFill>
              </a:rPr>
              <a:t>Website: </a:t>
            </a:r>
            <a:r>
              <a:rPr lang="en-US" altLang="zh-TW" b="1" dirty="0">
                <a:solidFill>
                  <a:schemeClr val="tx2"/>
                </a:solidFill>
                <a:hlinkClick r:id="rId3"/>
              </a:rPr>
              <a:t>https://events.104.com.tw/appliedmaterials/20231023100528/cohort-program</a:t>
            </a:r>
            <a:r>
              <a:rPr lang="en-US" altLang="zh-TW" b="1" dirty="0">
                <a:solidFill>
                  <a:schemeClr val="tx2"/>
                </a:solidFill>
              </a:rPr>
              <a:t> 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512E99-B7E0-C2DA-C9CD-74C7331ECB79}"/>
              </a:ext>
            </a:extLst>
          </p:cNvPr>
          <p:cNvSpPr/>
          <p:nvPr/>
        </p:nvSpPr>
        <p:spPr>
          <a:xfrm>
            <a:off x="9639299" y="85494"/>
            <a:ext cx="2549526" cy="183842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將於</a:t>
            </a:r>
            <a:r>
              <a:rPr lang="en-US" altLang="zh-TW" sz="2800" b="1" dirty="0">
                <a:solidFill>
                  <a:schemeClr val="bg1"/>
                </a:solidFill>
              </a:rPr>
              <a:t>10/2</a:t>
            </a:r>
            <a:r>
              <a:rPr lang="zh-TW" altLang="en-US" dirty="0">
                <a:solidFill>
                  <a:schemeClr val="bg1"/>
                </a:solidFill>
              </a:rPr>
              <a:t>於應材臉書、</a:t>
            </a:r>
            <a:r>
              <a:rPr lang="en-US" altLang="zh-TW">
                <a:solidFill>
                  <a:schemeClr val="bg1"/>
                </a:solidFill>
              </a:rPr>
              <a:t>104</a:t>
            </a:r>
            <a:r>
              <a:rPr lang="zh-TW" altLang="en-US">
                <a:solidFill>
                  <a:schemeClr val="bg1"/>
                </a:solidFill>
              </a:rPr>
              <a:t>及</a:t>
            </a:r>
            <a:r>
              <a:rPr lang="en-US" altLang="zh-TW" dirty="0">
                <a:solidFill>
                  <a:schemeClr val="bg1"/>
                </a:solidFill>
              </a:rPr>
              <a:t>IG</a:t>
            </a:r>
            <a:r>
              <a:rPr lang="zh-TW" altLang="en-US" dirty="0">
                <a:solidFill>
                  <a:schemeClr val="bg1"/>
                </a:solidFill>
              </a:rPr>
              <a:t>開放報名</a:t>
            </a:r>
            <a:r>
              <a:rPr lang="en-US" altLang="zh-TW" dirty="0">
                <a:solidFill>
                  <a:schemeClr val="bg1"/>
                </a:solidFill>
              </a:rPr>
              <a:t>! </a:t>
            </a:r>
            <a:r>
              <a:rPr lang="zh-TW" altLang="en-US" dirty="0">
                <a:solidFill>
                  <a:schemeClr val="bg1"/>
                </a:solidFill>
              </a:rPr>
              <a:t>請持續關注台灣應材社群媒體喔</a:t>
            </a:r>
            <a:r>
              <a:rPr lang="en-US" altLang="zh-TW" dirty="0">
                <a:solidFill>
                  <a:schemeClr val="bg1"/>
                </a:solidFill>
              </a:rPr>
              <a:t>!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動作按鈕: 首頁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21695D-26A7-8FC5-1244-4E47DE3A5E11}"/>
              </a:ext>
            </a:extLst>
          </p:cNvPr>
          <p:cNvSpPr/>
          <p:nvPr/>
        </p:nvSpPr>
        <p:spPr>
          <a:xfrm>
            <a:off x="11510128" y="6374086"/>
            <a:ext cx="678697" cy="483914"/>
          </a:xfrm>
          <a:prstGeom prst="actionButtonHom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B0A5D9-8C7A-600E-FFA3-ECE43D2B7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157" y="2277461"/>
            <a:ext cx="9459428" cy="41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ecff2cc8de27b44b8498a86b735ae574781a1"/>
</p:tagLst>
</file>

<file path=ppt/theme/theme1.xml><?xml version="1.0" encoding="utf-8"?>
<a:theme xmlns:a="http://schemas.openxmlformats.org/drawingml/2006/main" name="AMAT_16x9_White_2013">
  <a:themeElements>
    <a:clrScheme name="AMAT 2013">
      <a:dk1>
        <a:srgbClr val="4D4F53"/>
      </a:dk1>
      <a:lt1>
        <a:srgbClr val="FFFFFF"/>
      </a:lt1>
      <a:dk2>
        <a:srgbClr val="061E3C"/>
      </a:dk2>
      <a:lt2>
        <a:srgbClr val="E0E1DD"/>
      </a:lt2>
      <a:accent1>
        <a:srgbClr val="4599C3"/>
      </a:accent1>
      <a:accent2>
        <a:srgbClr val="7AB800"/>
      </a:accent2>
      <a:accent3>
        <a:srgbClr val="FECB00"/>
      </a:accent3>
      <a:accent4>
        <a:srgbClr val="FF7901"/>
      </a:accent4>
      <a:accent5>
        <a:srgbClr val="A3DBE8"/>
      </a:accent5>
      <a:accent6>
        <a:srgbClr val="8B8D8E"/>
      </a:accent6>
      <a:hlink>
        <a:srgbClr val="4599C3"/>
      </a:hlink>
      <a:folHlink>
        <a:srgbClr val="8B8D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MAT">
      <a:fillStyleLst>
        <a:solidFill>
          <a:schemeClr val="phClr"/>
        </a:solidFill>
        <a:gradFill rotWithShape="1">
          <a:gsLst>
            <a:gs pos="0">
              <a:schemeClr val="phClr">
                <a:shade val="30000"/>
                <a:satMod val="115000"/>
              </a:schemeClr>
            </a:gs>
            <a:gs pos="50000">
              <a:schemeClr val="phClr">
                <a:shade val="67500"/>
                <a:satMod val="115000"/>
              </a:schemeClr>
            </a:gs>
            <a:gs pos="100000">
              <a:schemeClr val="phClr">
                <a:shade val="100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15000"/>
              </a:schemeClr>
            </a:gs>
            <a:gs pos="50000">
              <a:schemeClr val="phClr">
                <a:shade val="67500"/>
                <a:satMod val="115000"/>
              </a:schemeClr>
            </a:gs>
            <a:gs pos="100000">
              <a:schemeClr val="phClr">
                <a:shade val="100000"/>
                <a:satMod val="115000"/>
              </a:schemeClr>
            </a:gs>
          </a:gsLst>
          <a:lin ang="135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69 | 153 | 195">
      <a:srgbClr val="4599C3"/>
    </a:custClr>
    <a:custClr name="224 | 225 | 221">
      <a:srgbClr val="E0E1DD"/>
    </a:custClr>
    <a:custClr name="139 | 141 | 142">
      <a:srgbClr val="8B8D8E"/>
    </a:custClr>
    <a:custClr name="163 | 219 | 232">
      <a:srgbClr val="A3DBE8"/>
    </a:custClr>
    <a:custClr name="122 | 184 | 0">
      <a:srgbClr val="7AB800"/>
    </a:custClr>
    <a:custClr name="254 | 203 | 0">
      <a:srgbClr val="FECB00"/>
    </a:custClr>
    <a:custClr name="255 | 121 | 1">
      <a:srgbClr val="FF7901"/>
    </a:custClr>
    <a:custClr name="205 | 32 | 44">
      <a:srgbClr val="CD202C"/>
    </a:custClr>
    <a:custClr name="77 | 79 | 83">
      <a:srgbClr val="4D4F53"/>
    </a:custClr>
    <a:custClr name="4 | 19 | 38">
      <a:srgbClr val="041326"/>
    </a:custClr>
  </a:custClrLst>
</a:theme>
</file>

<file path=ppt/theme/theme2.xml><?xml version="1.0" encoding="utf-8"?>
<a:theme xmlns:a="http://schemas.openxmlformats.org/drawingml/2006/main" name="Office Theme">
  <a:themeElements>
    <a:clrScheme name="AMAT 2013">
      <a:dk1>
        <a:srgbClr val="4D4F53"/>
      </a:dk1>
      <a:lt1>
        <a:srgbClr val="FFFFFF"/>
      </a:lt1>
      <a:dk2>
        <a:srgbClr val="061E3C"/>
      </a:dk2>
      <a:lt2>
        <a:srgbClr val="E0E1DD"/>
      </a:lt2>
      <a:accent1>
        <a:srgbClr val="4599C3"/>
      </a:accent1>
      <a:accent2>
        <a:srgbClr val="7AB800"/>
      </a:accent2>
      <a:accent3>
        <a:srgbClr val="FECB00"/>
      </a:accent3>
      <a:accent4>
        <a:srgbClr val="FF7901"/>
      </a:accent4>
      <a:accent5>
        <a:srgbClr val="A3DBE8"/>
      </a:accent5>
      <a:accent6>
        <a:srgbClr val="8B8D8E"/>
      </a:accent6>
      <a:hlink>
        <a:srgbClr val="4599C3"/>
      </a:hlink>
      <a:folHlink>
        <a:srgbClr val="8B8D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MAT">
      <a:fillStyleLst>
        <a:solidFill>
          <a:schemeClr val="phClr"/>
        </a:solidFill>
        <a:gradFill rotWithShape="1">
          <a:gsLst>
            <a:gs pos="0">
              <a:schemeClr val="phClr">
                <a:shade val="30000"/>
                <a:satMod val="115000"/>
              </a:schemeClr>
            </a:gs>
            <a:gs pos="50000">
              <a:schemeClr val="phClr">
                <a:shade val="67500"/>
                <a:satMod val="115000"/>
              </a:schemeClr>
            </a:gs>
            <a:gs pos="100000">
              <a:schemeClr val="phClr">
                <a:shade val="100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15000"/>
              </a:schemeClr>
            </a:gs>
            <a:gs pos="50000">
              <a:schemeClr val="phClr">
                <a:shade val="67500"/>
                <a:satMod val="115000"/>
              </a:schemeClr>
            </a:gs>
            <a:gs pos="100000">
              <a:schemeClr val="phClr">
                <a:shade val="100000"/>
                <a:satMod val="115000"/>
              </a:schemeClr>
            </a:gs>
          </a:gsLst>
          <a:lin ang="135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4132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custClrLst>
    <a:custClr name="69 | 153 | 195">
      <a:srgbClr val="4599C3"/>
    </a:custClr>
    <a:custClr name="224 | 225 | 221">
      <a:srgbClr val="E0E1DD"/>
    </a:custClr>
    <a:custClr name="139 | 141 | 142">
      <a:srgbClr val="8B8D8E"/>
    </a:custClr>
    <a:custClr name="163 | 219 | 232">
      <a:srgbClr val="A3DBE8"/>
    </a:custClr>
    <a:custClr name="122 | 184 | 0">
      <a:srgbClr val="7AB800"/>
    </a:custClr>
    <a:custClr name="254 | 203 | 0">
      <a:srgbClr val="FECB00"/>
    </a:custClr>
    <a:custClr name="255 | 121 | 1">
      <a:srgbClr val="FF7901"/>
    </a:custClr>
    <a:custClr name="205 | 32 | 44">
      <a:srgbClr val="CD202C"/>
    </a:custClr>
    <a:custClr name="77 | 79 | 83">
      <a:srgbClr val="4D4F53"/>
    </a:custClr>
    <a:custClr name="4 | 19 | 38">
      <a:srgbClr val="041326"/>
    </a:custClr>
  </a:custClrLst>
</a:theme>
</file>

<file path=ppt/theme/theme3.xml><?xml version="1.0" encoding="utf-8"?>
<a:theme xmlns:a="http://schemas.openxmlformats.org/drawingml/2006/main" name="Office Theme">
  <a:themeElements>
    <a:clrScheme name="AMAT 2013">
      <a:dk1>
        <a:srgbClr val="4D4F53"/>
      </a:dk1>
      <a:lt1>
        <a:srgbClr val="FFFFFF"/>
      </a:lt1>
      <a:dk2>
        <a:srgbClr val="061E3C"/>
      </a:dk2>
      <a:lt2>
        <a:srgbClr val="E0E1DD"/>
      </a:lt2>
      <a:accent1>
        <a:srgbClr val="4599C3"/>
      </a:accent1>
      <a:accent2>
        <a:srgbClr val="7AB800"/>
      </a:accent2>
      <a:accent3>
        <a:srgbClr val="FECB00"/>
      </a:accent3>
      <a:accent4>
        <a:srgbClr val="FF7901"/>
      </a:accent4>
      <a:accent5>
        <a:srgbClr val="A3DBE8"/>
      </a:accent5>
      <a:accent6>
        <a:srgbClr val="8B8D8E"/>
      </a:accent6>
      <a:hlink>
        <a:srgbClr val="4599C3"/>
      </a:hlink>
      <a:folHlink>
        <a:srgbClr val="8B8D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MAT">
      <a:fillStyleLst>
        <a:solidFill>
          <a:schemeClr val="phClr"/>
        </a:solidFill>
        <a:gradFill rotWithShape="1">
          <a:gsLst>
            <a:gs pos="0">
              <a:schemeClr val="phClr">
                <a:shade val="30000"/>
                <a:satMod val="115000"/>
              </a:schemeClr>
            </a:gs>
            <a:gs pos="50000">
              <a:schemeClr val="phClr">
                <a:shade val="67500"/>
                <a:satMod val="115000"/>
              </a:schemeClr>
            </a:gs>
            <a:gs pos="100000">
              <a:schemeClr val="phClr">
                <a:shade val="100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15000"/>
              </a:schemeClr>
            </a:gs>
            <a:gs pos="50000">
              <a:schemeClr val="phClr">
                <a:shade val="67500"/>
                <a:satMod val="115000"/>
              </a:schemeClr>
            </a:gs>
            <a:gs pos="100000">
              <a:schemeClr val="phClr">
                <a:shade val="100000"/>
                <a:satMod val="115000"/>
              </a:schemeClr>
            </a:gs>
          </a:gsLst>
          <a:lin ang="135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4132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custClrLst>
    <a:custClr name="69 | 153 | 195">
      <a:srgbClr val="4599C3"/>
    </a:custClr>
    <a:custClr name="224 | 225 | 221">
      <a:srgbClr val="E0E1DD"/>
    </a:custClr>
    <a:custClr name="139 | 141 | 142">
      <a:srgbClr val="8B8D8E"/>
    </a:custClr>
    <a:custClr name="163 | 219 | 232">
      <a:srgbClr val="A3DBE8"/>
    </a:custClr>
    <a:custClr name="122 | 184 | 0">
      <a:srgbClr val="7AB800"/>
    </a:custClr>
    <a:custClr name="254 | 203 | 0">
      <a:srgbClr val="FECB00"/>
    </a:custClr>
    <a:custClr name="255 | 121 | 1">
      <a:srgbClr val="FF7901"/>
    </a:custClr>
    <a:custClr name="205 | 32 | 44">
      <a:srgbClr val="CD202C"/>
    </a:custClr>
    <a:custClr name="77 | 79 | 83">
      <a:srgbClr val="4D4F53"/>
    </a:custClr>
    <a:custClr name="4 | 19 | 38">
      <a:srgbClr val="041326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EB46119E44C47AF10A69A3CBA2C54" ma:contentTypeVersion="0" ma:contentTypeDescription="Create a new document." ma:contentTypeScope="" ma:versionID="e7d19f0a9df6c1ac75339bd9833523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DisplayMode>DisplayMode_Single</DisplayMode>
</file>

<file path=customXml/itemProps1.xml><?xml version="1.0" encoding="utf-8"?>
<ds:datastoreItem xmlns:ds="http://schemas.openxmlformats.org/officeDocument/2006/customXml" ds:itemID="{57AE50AA-15DA-41F8-B780-05763D3DC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B4810-18C6-445A-9038-A63729059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73520C-FA14-4F27-BB25-F7BF2DE8C8BE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A37B76F-F350-4CC8-B330-8481AFA0740D}">
  <ds:schemaRefs/>
</ds:datastoreItem>
</file>

<file path=docMetadata/LabelInfo.xml><?xml version="1.0" encoding="utf-8"?>
<clbl:labelList xmlns:clbl="http://schemas.microsoft.com/office/2020/mipLabelMetadata">
  <clbl:label id="{709c2643-b1a9-4415-ad0f-521cfa6ba3f5}" enabled="0" method="" siteId="{709c2643-b1a9-4415-ad0f-521cfa6ba3f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AMAT_16x9_White_2013</Template>
  <TotalTime>911751</TotalTime>
  <Words>201</Words>
  <Application>Microsoft Office PowerPoint</Application>
  <PresentationFormat>自訂</PresentationFormat>
  <Paragraphs>11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Arial</vt:lpstr>
      <vt:lpstr>Wingdings</vt:lpstr>
      <vt:lpstr>AMAT_16x9_White_2013</vt:lpstr>
      <vt:lpstr>2025 Applied Materials Taiwan 台灣應材預聘計畫</vt:lpstr>
      <vt:lpstr>2025 AMT TalentOne Program 台灣應材菁英計畫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jiahuey</dc:creator>
  <cp:lastModifiedBy>Steve Wang</cp:lastModifiedBy>
  <cp:revision>531</cp:revision>
  <cp:lastPrinted>2020-11-02T01:01:58Z</cp:lastPrinted>
  <dcterms:created xsi:type="dcterms:W3CDTF">2015-10-27T17:51:47Z</dcterms:created>
  <dcterms:modified xsi:type="dcterms:W3CDTF">2025-10-03T02:13:44Z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0x010100CCFEB46119E44C47AF10A69A3CBA2C54</vt:lpwstr>
  </property>
</Properties>
</file>